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4"/>
  </p:sldMasterIdLst>
  <p:notesMasterIdLst>
    <p:notesMasterId r:id="rId8"/>
  </p:notesMasterIdLst>
  <p:sldIdLst>
    <p:sldId id="260" r:id="rId5"/>
    <p:sldId id="261" r:id="rId6"/>
    <p:sldId id="262" r:id="rId7"/>
  </p:sldIdLst>
  <p:sldSz cx="9144000" cy="5143500" type="screen16x9"/>
  <p:notesSz cx="6858000" cy="9144000"/>
  <p:embeddedFontLst>
    <p:embeddedFont>
      <p:font typeface="Raleway ExtraBold" panose="020B0604020202020204" charset="0"/>
      <p:bold r:id="rId9"/>
      <p:italic r:id="rId10"/>
      <p:boldItalic r:id="rId11"/>
    </p:embeddedFont>
    <p:embeddedFont>
      <p:font typeface="Raleway" panose="020B060402020202020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3061">
          <p15:clr>
            <a:srgbClr val="747775"/>
          </p15:clr>
        </p15:guide>
        <p15:guide id="2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4891"/>
    <a:srgbClr val="4A74EC"/>
    <a:srgbClr val="E95F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43" d="100"/>
          <a:sy n="143" d="100"/>
        </p:scale>
        <p:origin x="1584" y="102"/>
      </p:cViewPr>
      <p:guideLst>
        <p:guide pos="3061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font" Target="fonts/font4.fntdata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3.fntdata"/><Relationship Id="rId5" Type="http://schemas.openxmlformats.org/officeDocument/2006/relationships/slide" Target="slides/slide1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3915C42A-7E79-39A1-E719-A5914439DB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2AAD5680-C67C-59B1-A84B-E1FCB95D48A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3A34B93C-AD9E-6B77-42D5-D944F65971E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76974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>
          <a:extLst>
            <a:ext uri="{FF2B5EF4-FFF2-40B4-BE49-F238E27FC236}">
              <a16:creationId xmlns:a16="http://schemas.microsoft.com/office/drawing/2014/main" id="{326DDE83-0D96-84AD-65CF-69435420E9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0bd520c4e3_0_8:notes">
            <a:extLst>
              <a:ext uri="{FF2B5EF4-FFF2-40B4-BE49-F238E27FC236}">
                <a16:creationId xmlns:a16="http://schemas.microsoft.com/office/drawing/2014/main" id="{3CF03B58-E331-1676-A390-9DF9952790F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0bd520c4e3_0_8:notes">
            <a:extLst>
              <a:ext uri="{FF2B5EF4-FFF2-40B4-BE49-F238E27FC236}">
                <a16:creationId xmlns:a16="http://schemas.microsoft.com/office/drawing/2014/main" id="{A7A0BAFD-8687-60C3-6748-DBD7D72FD68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137334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>
          <a:extLst>
            <a:ext uri="{FF2B5EF4-FFF2-40B4-BE49-F238E27FC236}">
              <a16:creationId xmlns:a16="http://schemas.microsoft.com/office/drawing/2014/main" id="{9644A610-8FDA-E9DE-4DAE-C1FACF512F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0bd520c4e3_0_2:notes">
            <a:extLst>
              <a:ext uri="{FF2B5EF4-FFF2-40B4-BE49-F238E27FC236}">
                <a16:creationId xmlns:a16="http://schemas.microsoft.com/office/drawing/2014/main" id="{626F9CC9-FC15-0A0D-2E08-77529A8BC5E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0bd520c4e3_0_2:notes">
            <a:extLst>
              <a:ext uri="{FF2B5EF4-FFF2-40B4-BE49-F238E27FC236}">
                <a16:creationId xmlns:a16="http://schemas.microsoft.com/office/drawing/2014/main" id="{47E6D195-05AA-95A5-A494-A98E5A767D1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3196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D860CEB4-A813-3D87-1A3C-B28B2BFC7E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Agrupar 5">
            <a:extLst>
              <a:ext uri="{FF2B5EF4-FFF2-40B4-BE49-F238E27FC236}">
                <a16:creationId xmlns:a16="http://schemas.microsoft.com/office/drawing/2014/main" id="{AC484FF3-3457-408C-C819-03E48710C2B7}"/>
              </a:ext>
            </a:extLst>
          </p:cNvPr>
          <p:cNvGrpSpPr/>
          <p:nvPr/>
        </p:nvGrpSpPr>
        <p:grpSpPr>
          <a:xfrm>
            <a:off x="907666" y="880574"/>
            <a:ext cx="5385900" cy="2740576"/>
            <a:chOff x="907666" y="880574"/>
            <a:chExt cx="5385900" cy="2740576"/>
          </a:xfrm>
        </p:grpSpPr>
        <p:sp>
          <p:nvSpPr>
            <p:cNvPr id="55" name="Google Shape;55;p13">
              <a:extLst>
                <a:ext uri="{FF2B5EF4-FFF2-40B4-BE49-F238E27FC236}">
                  <a16:creationId xmlns:a16="http://schemas.microsoft.com/office/drawing/2014/main" id="{22CA23FD-89DE-6305-E247-488366E6393C}"/>
                </a:ext>
              </a:extLst>
            </p:cNvPr>
            <p:cNvSpPr txBox="1"/>
            <p:nvPr/>
          </p:nvSpPr>
          <p:spPr>
            <a:xfrm>
              <a:off x="907666" y="880574"/>
              <a:ext cx="5385900" cy="1049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2400" dirty="0">
                  <a:solidFill>
                    <a:srgbClr val="0B4891"/>
                  </a:solidFill>
                  <a:latin typeface="Raleway ExtraBold"/>
                  <a:ea typeface="Raleway ExtraBold"/>
                  <a:cs typeface="Raleway ExtraBold"/>
                  <a:sym typeface="Raleway ExtraBold"/>
                </a:rPr>
                <a:t>TÍTULO DO TRABALHO </a:t>
              </a:r>
              <a:endParaRPr sz="2400" dirty="0">
                <a:solidFill>
                  <a:srgbClr val="0B4891"/>
                </a:solidFill>
                <a:latin typeface="Raleway ExtraBold"/>
                <a:ea typeface="Raleway ExtraBold"/>
                <a:cs typeface="Raleway ExtraBold"/>
                <a:sym typeface="Raleway ExtraBold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2400" dirty="0">
                  <a:solidFill>
                    <a:srgbClr val="0B4891"/>
                  </a:solidFill>
                  <a:latin typeface="Raleway ExtraBold"/>
                  <a:ea typeface="Raleway ExtraBold"/>
                  <a:cs typeface="Raleway ExtraBold"/>
                  <a:sym typeface="Raleway ExtraBold"/>
                </a:rPr>
                <a:t>LOREM IPSUM DOLOR SIT AMET</a:t>
              </a:r>
              <a:endParaRPr sz="2400" dirty="0">
                <a:solidFill>
                  <a:srgbClr val="0B4891"/>
                </a:solidFill>
                <a:latin typeface="Raleway ExtraBold"/>
                <a:ea typeface="Raleway ExtraBold"/>
                <a:cs typeface="Raleway ExtraBold"/>
                <a:sym typeface="Raleway ExtraBold"/>
              </a:endParaRPr>
            </a:p>
          </p:txBody>
        </p:sp>
        <p:sp>
          <p:nvSpPr>
            <p:cNvPr id="56" name="Google Shape;56;p13">
              <a:extLst>
                <a:ext uri="{FF2B5EF4-FFF2-40B4-BE49-F238E27FC236}">
                  <a16:creationId xmlns:a16="http://schemas.microsoft.com/office/drawing/2014/main" id="{916A5F5C-9033-8022-AA18-D0E9B4D0C14A}"/>
                </a:ext>
              </a:extLst>
            </p:cNvPr>
            <p:cNvSpPr txBox="1"/>
            <p:nvPr/>
          </p:nvSpPr>
          <p:spPr>
            <a:xfrm>
              <a:off x="907666" y="1929974"/>
              <a:ext cx="5385900" cy="1619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pt-BR" dirty="0">
                  <a:solidFill>
                    <a:srgbClr val="002A66"/>
                  </a:solidFill>
                  <a:latin typeface="Raleway"/>
                  <a:ea typeface="Raleway"/>
                  <a:cs typeface="Raleway"/>
                  <a:sym typeface="Raleway"/>
                </a:rPr>
                <a:t>SUBTÍTULO (SE TIVER)</a:t>
              </a:r>
              <a:endParaRPr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pt-BR" dirty="0">
                  <a:solidFill>
                    <a:srgbClr val="002A66"/>
                  </a:solidFill>
                  <a:latin typeface="Raleway"/>
                  <a:ea typeface="Raleway"/>
                  <a:cs typeface="Raleway"/>
                  <a:sym typeface="Raleway"/>
                </a:rPr>
                <a:t>Data e horário</a:t>
              </a:r>
              <a:endParaRPr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endParaRPr>
            </a:p>
          </p:txBody>
        </p:sp>
        <p:sp>
          <p:nvSpPr>
            <p:cNvPr id="57" name="Google Shape;57;p13">
              <a:extLst>
                <a:ext uri="{FF2B5EF4-FFF2-40B4-BE49-F238E27FC236}">
                  <a16:creationId xmlns:a16="http://schemas.microsoft.com/office/drawing/2014/main" id="{C3A42910-1179-4361-C8B0-D1C525D4F12E}"/>
                </a:ext>
              </a:extLst>
            </p:cNvPr>
            <p:cNvSpPr txBox="1"/>
            <p:nvPr/>
          </p:nvSpPr>
          <p:spPr>
            <a:xfrm>
              <a:off x="907666" y="2571750"/>
              <a:ext cx="5385900" cy="1049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solidFill>
                  <a:srgbClr val="002A66"/>
                </a:solidFill>
                <a:latin typeface="Raleway ExtraBold"/>
                <a:ea typeface="Raleway ExtraBold"/>
                <a:cs typeface="Raleway ExtraBold"/>
                <a:sym typeface="Raleway ExtraBold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dirty="0">
                  <a:solidFill>
                    <a:srgbClr val="002A66"/>
                  </a:solidFill>
                  <a:latin typeface="Raleway ExtraBold"/>
                  <a:ea typeface="Raleway ExtraBold"/>
                  <a:cs typeface="Raleway ExtraBold"/>
                  <a:sym typeface="Raleway ExtraBold"/>
                </a:rPr>
                <a:t>NOME DOS AUTORES - </a:t>
              </a:r>
              <a:r>
                <a:rPr lang="pt-BR" dirty="0">
                  <a:solidFill>
                    <a:srgbClr val="002A66"/>
                  </a:solidFill>
                  <a:latin typeface="Raleway"/>
                  <a:ea typeface="Raleway"/>
                  <a:cs typeface="Raleway"/>
                  <a:sym typeface="Raleway"/>
                </a:rPr>
                <a:t>email@email.com </a:t>
              </a:r>
              <a:endParaRPr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endParaRPr>
            </a:p>
          </p:txBody>
        </p:sp>
      </p:grpSp>
      <p:sp>
        <p:nvSpPr>
          <p:cNvPr id="7" name="Retângulo 6">
            <a:extLst>
              <a:ext uri="{FF2B5EF4-FFF2-40B4-BE49-F238E27FC236}">
                <a16:creationId xmlns:a16="http://schemas.microsoft.com/office/drawing/2014/main" id="{08191748-9F3E-B36B-3A6D-29413D04D3C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4750420"/>
            <a:ext cx="9144000" cy="393080"/>
          </a:xfrm>
          <a:prstGeom prst="rect">
            <a:avLst/>
          </a:prstGeom>
          <a:solidFill>
            <a:srgbClr val="0B4891"/>
          </a:solidFill>
          <a:ln>
            <a:solidFill>
              <a:srgbClr val="0B48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84095" cy="800704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46" y="0"/>
            <a:ext cx="1188053" cy="794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70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>
          <a:extLst>
            <a:ext uri="{FF2B5EF4-FFF2-40B4-BE49-F238E27FC236}">
              <a16:creationId xmlns:a16="http://schemas.microsoft.com/office/drawing/2014/main" id="{47DDFEA9-1AA8-49E8-0E5B-29FCA54795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>
            <a:extLst>
              <a:ext uri="{FF2B5EF4-FFF2-40B4-BE49-F238E27FC236}">
                <a16:creationId xmlns:a16="http://schemas.microsoft.com/office/drawing/2014/main" id="{616A83A8-6277-E7CB-990E-E99D0CD31EC2}"/>
              </a:ext>
            </a:extLst>
          </p:cNvPr>
          <p:cNvSpPr txBox="1"/>
          <p:nvPr/>
        </p:nvSpPr>
        <p:spPr>
          <a:xfrm>
            <a:off x="917034" y="1769823"/>
            <a:ext cx="3983100" cy="266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50" b="1" dirty="0">
              <a:solidFill>
                <a:srgbClr val="002A66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1432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2A66"/>
              </a:buClr>
              <a:buSzPts val="1350"/>
              <a:buFont typeface="Raleway"/>
              <a:buChar char="●"/>
            </a:pPr>
            <a:r>
              <a:rPr lang="pt-BR" sz="135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Introdução com justificativa, objetivos</a:t>
            </a:r>
            <a:endParaRPr sz="1350" dirty="0">
              <a:solidFill>
                <a:srgbClr val="002A66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1432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2A66"/>
              </a:buClr>
              <a:buSzPts val="1350"/>
              <a:buFont typeface="Raleway"/>
              <a:buChar char="●"/>
            </a:pPr>
            <a:r>
              <a:rPr lang="pt-BR" sz="135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Material e Métodos</a:t>
            </a:r>
            <a:endParaRPr sz="1350" dirty="0">
              <a:solidFill>
                <a:srgbClr val="002A66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1432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2A66"/>
              </a:buClr>
              <a:buSzPts val="1350"/>
              <a:buFont typeface="Raleway"/>
              <a:buChar char="●"/>
            </a:pPr>
            <a:r>
              <a:rPr lang="pt-BR" sz="135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Resultados </a:t>
            </a:r>
            <a:endParaRPr sz="1350" dirty="0">
              <a:solidFill>
                <a:srgbClr val="002A66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1432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2A66"/>
              </a:buClr>
              <a:buSzPts val="1350"/>
              <a:buFont typeface="Raleway"/>
              <a:buChar char="●"/>
            </a:pPr>
            <a:r>
              <a:rPr lang="pt-BR" sz="135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Discussão e conclusão</a:t>
            </a:r>
            <a:endParaRPr sz="1350" dirty="0">
              <a:solidFill>
                <a:srgbClr val="002A66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1432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2A66"/>
              </a:buClr>
              <a:buSzPts val="1350"/>
              <a:buFont typeface="Raleway"/>
              <a:buChar char="●"/>
            </a:pPr>
            <a:r>
              <a:rPr lang="pt-BR" sz="135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Apoio financeiro</a:t>
            </a:r>
            <a:endParaRPr sz="1350" dirty="0">
              <a:solidFill>
                <a:srgbClr val="002A66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1432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2A66"/>
              </a:buClr>
              <a:buSzPts val="1350"/>
              <a:buFont typeface="Raleway"/>
              <a:buChar char="●"/>
            </a:pPr>
            <a:r>
              <a:rPr lang="pt-BR" sz="135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Agradecimentos (opcional)</a:t>
            </a:r>
            <a:endParaRPr sz="1350" dirty="0">
              <a:solidFill>
                <a:srgbClr val="002A66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1432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2A66"/>
              </a:buClr>
              <a:buSzPts val="1350"/>
              <a:buFont typeface="Raleway"/>
              <a:buChar char="●"/>
            </a:pPr>
            <a:r>
              <a:rPr lang="pt-BR" sz="135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Referência no rodapé do slide, quando for citado algum dado da literatura.</a:t>
            </a:r>
            <a:endParaRPr sz="1100" dirty="0">
              <a:solidFill>
                <a:srgbClr val="002A66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63" name="Google Shape;63;p14">
            <a:extLst>
              <a:ext uri="{FF2B5EF4-FFF2-40B4-BE49-F238E27FC236}">
                <a16:creationId xmlns:a16="http://schemas.microsoft.com/office/drawing/2014/main" id="{134FB70E-1E7F-5CE9-5BD6-4D8FC3A622EF}"/>
              </a:ext>
            </a:extLst>
          </p:cNvPr>
          <p:cNvSpPr txBox="1"/>
          <p:nvPr/>
        </p:nvSpPr>
        <p:spPr>
          <a:xfrm>
            <a:off x="1173528" y="1341975"/>
            <a:ext cx="5385900" cy="54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500" dirty="0">
                <a:solidFill>
                  <a:srgbClr val="0B4891"/>
                </a:solidFill>
                <a:latin typeface="Raleway ExtraBold"/>
                <a:ea typeface="Raleway ExtraBold"/>
                <a:cs typeface="Raleway ExtraBold"/>
                <a:sym typeface="Raleway ExtraBold"/>
              </a:rPr>
              <a:t>SUGESTÃO DE CONTEÚDO:</a:t>
            </a:r>
            <a:endParaRPr sz="1500" dirty="0">
              <a:solidFill>
                <a:srgbClr val="0B489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64" name="Google Shape;64;p14">
            <a:extLst>
              <a:ext uri="{FF2B5EF4-FFF2-40B4-BE49-F238E27FC236}">
                <a16:creationId xmlns:a16="http://schemas.microsoft.com/office/drawing/2014/main" id="{338C0D8C-586C-439C-A5B0-548F1B0B1AAD}"/>
              </a:ext>
            </a:extLst>
          </p:cNvPr>
          <p:cNvSpPr txBox="1"/>
          <p:nvPr/>
        </p:nvSpPr>
        <p:spPr>
          <a:xfrm>
            <a:off x="730149" y="780723"/>
            <a:ext cx="5385900" cy="38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NOME DO AUTOR, ET. E TAL, TÍTULO CURTO DO TRABALHO</a:t>
            </a:r>
            <a:endParaRPr sz="1100" dirty="0">
              <a:solidFill>
                <a:srgbClr val="002A66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rgbClr val="002A66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FFBB9862-2B7F-727E-8CD9-A1228F91035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4750420"/>
            <a:ext cx="9144000" cy="393080"/>
          </a:xfrm>
          <a:prstGeom prst="rect">
            <a:avLst/>
          </a:prstGeom>
          <a:solidFill>
            <a:srgbClr val="0B4891"/>
          </a:solidFill>
          <a:ln>
            <a:solidFill>
              <a:srgbClr val="0B48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20554" cy="827632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46" y="0"/>
            <a:ext cx="1188053" cy="794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831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>
          <a:extLst>
            <a:ext uri="{FF2B5EF4-FFF2-40B4-BE49-F238E27FC236}">
              <a16:creationId xmlns:a16="http://schemas.microsoft.com/office/drawing/2014/main" id="{3D5518CC-12BF-02F6-40DB-14966F0039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>
            <a:extLst>
              <a:ext uri="{FF2B5EF4-FFF2-40B4-BE49-F238E27FC236}">
                <a16:creationId xmlns:a16="http://schemas.microsoft.com/office/drawing/2014/main" id="{C4C74272-4C09-2762-6BDE-2DF36E3487E1}"/>
              </a:ext>
            </a:extLst>
          </p:cNvPr>
          <p:cNvSpPr txBox="1"/>
          <p:nvPr/>
        </p:nvSpPr>
        <p:spPr>
          <a:xfrm>
            <a:off x="998488" y="827632"/>
            <a:ext cx="5385900" cy="67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>
                <a:solidFill>
                  <a:srgbClr val="0B4891"/>
                </a:solidFill>
                <a:latin typeface="Raleway ExtraBold"/>
                <a:ea typeface="Raleway ExtraBold"/>
                <a:cs typeface="Raleway ExtraBold"/>
                <a:sym typeface="Raleway ExtraBold"/>
              </a:rPr>
              <a:t>AGRADECIMENTOS</a:t>
            </a:r>
            <a:endParaRPr sz="2400" dirty="0">
              <a:solidFill>
                <a:srgbClr val="0B4891"/>
              </a:solidFill>
              <a:latin typeface="Raleway ExtraBold"/>
              <a:ea typeface="Raleway ExtraBold"/>
              <a:cs typeface="Raleway ExtraBold"/>
              <a:sym typeface="Raleway ExtraBold"/>
            </a:endParaRPr>
          </a:p>
        </p:txBody>
      </p:sp>
      <p:sp>
        <p:nvSpPr>
          <p:cNvPr id="81" name="Google Shape;81;p16">
            <a:extLst>
              <a:ext uri="{FF2B5EF4-FFF2-40B4-BE49-F238E27FC236}">
                <a16:creationId xmlns:a16="http://schemas.microsoft.com/office/drawing/2014/main" id="{B8FB580C-E560-B0A9-6F0A-68D1A2BEAFF2}"/>
              </a:ext>
            </a:extLst>
          </p:cNvPr>
          <p:cNvSpPr txBox="1"/>
          <p:nvPr/>
        </p:nvSpPr>
        <p:spPr>
          <a:xfrm>
            <a:off x="998488" y="1611376"/>
            <a:ext cx="4561200" cy="16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dirty="0" err="1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Lorem</a:t>
            </a:r>
            <a:r>
              <a:rPr lang="pt-BR" sz="120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 ipsum </a:t>
            </a:r>
            <a:r>
              <a:rPr lang="pt-BR" sz="1200" dirty="0" err="1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dolor</a:t>
            </a:r>
            <a:r>
              <a:rPr lang="pt-BR" sz="120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pt-BR" sz="1200" dirty="0" err="1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sit</a:t>
            </a:r>
            <a:r>
              <a:rPr lang="pt-BR" sz="120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pt-BR" sz="1200" dirty="0" err="1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amet</a:t>
            </a:r>
            <a:r>
              <a:rPr lang="pt-BR" sz="120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, </a:t>
            </a:r>
            <a:r>
              <a:rPr lang="pt-BR" sz="1200" dirty="0" err="1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consectetur</a:t>
            </a:r>
            <a:r>
              <a:rPr lang="pt-BR" sz="120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pt-BR" sz="1200" dirty="0" err="1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adipiscing</a:t>
            </a:r>
            <a:r>
              <a:rPr lang="pt-BR" sz="120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pt-BR" sz="1200" dirty="0" err="1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elit</a:t>
            </a:r>
            <a:r>
              <a:rPr lang="pt-BR" sz="120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. </a:t>
            </a:r>
            <a:r>
              <a:rPr lang="pt-BR" sz="1200" dirty="0" err="1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Aenean</a:t>
            </a:r>
            <a:r>
              <a:rPr lang="pt-BR" sz="120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pt-BR" sz="1200" dirty="0" err="1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at</a:t>
            </a:r>
            <a:r>
              <a:rPr lang="pt-BR" sz="120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pt-BR" sz="1200" dirty="0" err="1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eros</a:t>
            </a:r>
            <a:r>
              <a:rPr lang="pt-BR" sz="120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pt-BR" sz="1200" dirty="0" err="1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vehicula</a:t>
            </a:r>
            <a:r>
              <a:rPr lang="pt-BR" sz="120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, </a:t>
            </a:r>
            <a:r>
              <a:rPr lang="pt-BR" sz="1200" dirty="0" err="1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porttior</a:t>
            </a:r>
            <a:r>
              <a:rPr lang="pt-BR" sz="120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pt-BR" sz="1200" dirty="0" err="1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ligula</a:t>
            </a:r>
            <a:r>
              <a:rPr lang="pt-BR" sz="120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 in, </a:t>
            </a:r>
            <a:r>
              <a:rPr lang="pt-BR" sz="1200" dirty="0" err="1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finibus</a:t>
            </a:r>
            <a:r>
              <a:rPr lang="pt-BR" sz="120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pt-BR" sz="1200" dirty="0" err="1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dolor</a:t>
            </a:r>
            <a:r>
              <a:rPr lang="pt-BR" sz="120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. </a:t>
            </a:r>
            <a:r>
              <a:rPr lang="pt-BR" sz="1200" dirty="0" err="1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Nullam</a:t>
            </a:r>
            <a:r>
              <a:rPr lang="pt-BR" sz="120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pt-BR" sz="1200" dirty="0" err="1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posuere</a:t>
            </a:r>
            <a:r>
              <a:rPr lang="pt-BR" sz="120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pt-BR" sz="1200" dirty="0" err="1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varius</a:t>
            </a:r>
            <a:r>
              <a:rPr lang="pt-BR" sz="120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 ante, </a:t>
            </a:r>
            <a:r>
              <a:rPr lang="pt-BR" sz="1200" dirty="0" err="1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nec</a:t>
            </a:r>
            <a:r>
              <a:rPr lang="pt-BR" sz="120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pt-BR" sz="1200" dirty="0" err="1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ultricies</a:t>
            </a:r>
            <a:r>
              <a:rPr lang="pt-BR" sz="120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pt-BR" sz="1200" dirty="0" err="1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nulla</a:t>
            </a:r>
            <a:r>
              <a:rPr lang="pt-BR" sz="120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pt-BR" sz="1200" dirty="0" err="1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cursus</a:t>
            </a:r>
            <a:r>
              <a:rPr lang="pt-BR" sz="120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 ac. </a:t>
            </a:r>
            <a:r>
              <a:rPr lang="pt-BR" sz="1200" dirty="0" err="1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Morbi</a:t>
            </a:r>
            <a:r>
              <a:rPr lang="pt-BR" sz="120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pt-BR" sz="1200" dirty="0" err="1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imperdiet</a:t>
            </a:r>
            <a:r>
              <a:rPr lang="pt-BR" sz="120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 magna vitae </a:t>
            </a:r>
            <a:r>
              <a:rPr lang="pt-BR" sz="1200" dirty="0" err="1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ultrices</a:t>
            </a:r>
            <a:r>
              <a:rPr lang="pt-BR" sz="120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pt-BR" sz="1200" dirty="0" err="1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interdum</a:t>
            </a:r>
            <a:r>
              <a:rPr lang="pt-BR" sz="120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. Nunc </a:t>
            </a:r>
            <a:r>
              <a:rPr lang="pt-BR" sz="1200" dirty="0" err="1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aliquet</a:t>
            </a:r>
            <a:r>
              <a:rPr lang="pt-BR" sz="120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pt-BR" sz="1200" dirty="0" err="1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ullamcorper</a:t>
            </a:r>
            <a:r>
              <a:rPr lang="pt-BR" sz="120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pt-BR" sz="1200" dirty="0" err="1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elit</a:t>
            </a:r>
            <a:r>
              <a:rPr lang="pt-BR" sz="120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, </a:t>
            </a:r>
            <a:r>
              <a:rPr lang="pt-BR" sz="1200" dirty="0" err="1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vel</a:t>
            </a:r>
            <a:r>
              <a:rPr lang="pt-BR" sz="120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pt-BR" sz="1200" dirty="0" err="1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commodo</a:t>
            </a:r>
            <a:r>
              <a:rPr lang="pt-BR" sz="120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pt-BR" sz="1200" dirty="0" err="1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orci</a:t>
            </a:r>
            <a:r>
              <a:rPr lang="pt-BR" sz="120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pt-BR" sz="1200" dirty="0" err="1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tempor</a:t>
            </a:r>
            <a:r>
              <a:rPr lang="pt-BR" sz="120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 et. </a:t>
            </a:r>
            <a:r>
              <a:rPr lang="pt-BR" sz="1200" dirty="0" err="1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Aliquam</a:t>
            </a:r>
            <a:r>
              <a:rPr lang="pt-BR" sz="120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 nunc justo, </a:t>
            </a:r>
            <a:r>
              <a:rPr lang="pt-BR" sz="1200" dirty="0" err="1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pulvinar</a:t>
            </a:r>
            <a:r>
              <a:rPr lang="pt-BR" sz="120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 a </a:t>
            </a:r>
            <a:r>
              <a:rPr lang="pt-BR" sz="1200" dirty="0" err="1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venenatis</a:t>
            </a:r>
            <a:r>
              <a:rPr lang="pt-BR" sz="120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 eu, </a:t>
            </a:r>
            <a:r>
              <a:rPr lang="pt-BR" sz="1200" dirty="0" err="1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luctus</a:t>
            </a:r>
            <a:r>
              <a:rPr lang="pt-BR" sz="120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 a </a:t>
            </a:r>
            <a:r>
              <a:rPr lang="pt-BR" sz="1200" dirty="0" err="1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purus</a:t>
            </a:r>
            <a:r>
              <a:rPr lang="pt-BR" sz="120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. </a:t>
            </a:r>
            <a:r>
              <a:rPr lang="pt-BR" sz="1200" dirty="0" err="1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Duis</a:t>
            </a:r>
            <a:r>
              <a:rPr lang="pt-BR" sz="120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 id </a:t>
            </a:r>
            <a:r>
              <a:rPr lang="pt-BR" sz="1200" dirty="0" err="1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feugiat</a:t>
            </a:r>
            <a:r>
              <a:rPr lang="pt-BR" sz="120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pt-BR" sz="1200" dirty="0" err="1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sapien</a:t>
            </a:r>
            <a:r>
              <a:rPr lang="pt-BR" sz="120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. </a:t>
            </a:r>
            <a:r>
              <a:rPr lang="pt-BR" sz="1200" dirty="0" err="1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Donec</a:t>
            </a:r>
            <a:r>
              <a:rPr lang="pt-BR" sz="120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pt-BR" sz="1200" dirty="0" err="1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neque</a:t>
            </a:r>
            <a:r>
              <a:rPr lang="pt-BR" sz="120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pt-BR" sz="1200" dirty="0" err="1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enim</a:t>
            </a:r>
            <a:r>
              <a:rPr lang="pt-BR" sz="120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, </a:t>
            </a:r>
            <a:r>
              <a:rPr lang="pt-BR" sz="1200" dirty="0" err="1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ullamcorper</a:t>
            </a:r>
            <a:r>
              <a:rPr lang="pt-BR" sz="120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 eu </a:t>
            </a:r>
            <a:r>
              <a:rPr lang="pt-BR" sz="1200" dirty="0" err="1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sagittis</a:t>
            </a:r>
            <a:r>
              <a:rPr lang="pt-BR" sz="120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pt-BR" sz="1200" dirty="0" err="1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vel</a:t>
            </a:r>
            <a:r>
              <a:rPr lang="pt-BR" sz="120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, </a:t>
            </a:r>
            <a:r>
              <a:rPr lang="pt-BR" sz="1200" dirty="0" err="1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viverra</a:t>
            </a:r>
            <a:r>
              <a:rPr lang="pt-BR" sz="120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pt-BR" sz="1200" dirty="0" err="1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auctor</a:t>
            </a:r>
            <a:r>
              <a:rPr lang="pt-BR" sz="120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pt-BR" sz="1200" dirty="0" err="1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nisi</a:t>
            </a:r>
            <a:r>
              <a:rPr lang="pt-BR" sz="1200" dirty="0">
                <a:solidFill>
                  <a:srgbClr val="002A66"/>
                </a:solidFill>
                <a:latin typeface="Raleway"/>
                <a:ea typeface="Raleway"/>
                <a:cs typeface="Raleway"/>
                <a:sym typeface="Raleway"/>
              </a:rPr>
              <a:t>. </a:t>
            </a:r>
            <a:endParaRPr sz="1200" dirty="0">
              <a:solidFill>
                <a:srgbClr val="002A66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D35E6CCD-680E-7285-7808-EB407A6A830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4750420"/>
            <a:ext cx="9144000" cy="393080"/>
          </a:xfrm>
          <a:prstGeom prst="rect">
            <a:avLst/>
          </a:prstGeom>
          <a:solidFill>
            <a:srgbClr val="0B4891"/>
          </a:solidFill>
          <a:ln>
            <a:solidFill>
              <a:srgbClr val="0B48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46" y="0"/>
            <a:ext cx="1188053" cy="794947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20554" cy="827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31331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527DA9572EC8347A3B30A157385B75A" ma:contentTypeVersion="18" ma:contentTypeDescription="Create a new document." ma:contentTypeScope="" ma:versionID="a8ea51944221dc766e9bf8109f864a5c">
  <xsd:schema xmlns:xsd="http://www.w3.org/2001/XMLSchema" xmlns:xs="http://www.w3.org/2001/XMLSchema" xmlns:p="http://schemas.microsoft.com/office/2006/metadata/properties" xmlns:ns3="a4f2ac0d-30a0-41e8-9bf5-723e4b36bfae" xmlns:ns4="6a81ce55-a955-41c9-925b-095d8b337be7" targetNamespace="http://schemas.microsoft.com/office/2006/metadata/properties" ma:root="true" ma:fieldsID="76fa75174db349474d23ae4458528b05" ns3:_="" ns4:_="">
    <xsd:import namespace="a4f2ac0d-30a0-41e8-9bf5-723e4b36bfae"/>
    <xsd:import namespace="6a81ce55-a955-41c9-925b-095d8b337be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Location" minOccurs="0"/>
                <xsd:element ref="ns4:MediaServiceObjectDetectorVersions" minOccurs="0"/>
                <xsd:element ref="ns4:MediaServiceSystemTags" minOccurs="0"/>
                <xsd:element ref="ns4:_activity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2ac0d-30a0-41e8-9bf5-723e4b36bfa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81ce55-a955-41c9-925b-095d8b337b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_activity" ma:index="24" nillable="true" ma:displayName="_activity" ma:hidden="true" ma:internalName="_activity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6a81ce55-a955-41c9-925b-095d8b337be7" xsi:nil="true"/>
  </documentManagement>
</p:properties>
</file>

<file path=customXml/itemProps1.xml><?xml version="1.0" encoding="utf-8"?>
<ds:datastoreItem xmlns:ds="http://schemas.openxmlformats.org/officeDocument/2006/customXml" ds:itemID="{DC5B8589-B947-47CC-8961-EB4F4F1F08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2ac0d-30a0-41e8-9bf5-723e4b36bfae"/>
    <ds:schemaRef ds:uri="6a81ce55-a955-41c9-925b-095d8b337b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3E1BA85-6D09-434A-8CC9-919842A3F0F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510B8EE-C236-4D44-94D0-14ADAC5FD9BD}">
  <ds:schemaRefs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6a81ce55-a955-41c9-925b-095d8b337be7"/>
    <ds:schemaRef ds:uri="a4f2ac0d-30a0-41e8-9bf5-723e4b36bfa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153</Words>
  <Application>Microsoft Office PowerPoint</Application>
  <PresentationFormat>Apresentação na tela (16:9)</PresentationFormat>
  <Paragraphs>20</Paragraphs>
  <Slides>3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Raleway ExtraBold</vt:lpstr>
      <vt:lpstr>Arial</vt:lpstr>
      <vt:lpstr>Raleway</vt:lpstr>
      <vt:lpstr>Simple Light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Cassio Ricardo Ribeiro</dc:creator>
  <cp:lastModifiedBy>Cassio Ricardo Ribeiro</cp:lastModifiedBy>
  <cp:revision>6</cp:revision>
  <dcterms:modified xsi:type="dcterms:W3CDTF">2024-12-10T14:10:20Z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0x0101005527DA9572EC8347A3B30A157385B75A</vt:lpwstr>
  </property>
</Properties>
</file>