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32397700" cy="43192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471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defTabSz="449262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2430463" y="13420725"/>
            <a:ext cx="27538363" cy="925989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4859337" y="24480837"/>
            <a:ext cx="22680615" cy="11039477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0" algn="ctr">
              <a:buClrTx/>
              <a:buSzTx/>
              <a:buFontTx/>
              <a:buNone/>
            </a:lvl2pPr>
            <a:lvl3pPr marL="0" indent="0" algn="ctr">
              <a:buClrTx/>
              <a:buSzTx/>
              <a:buFontTx/>
              <a:buNone/>
            </a:lvl3pPr>
            <a:lvl4pPr marL="0" indent="0" algn="ctr">
              <a:buClrTx/>
              <a:buSzTx/>
              <a:buFontTx/>
              <a:buNone/>
            </a:lvl4pPr>
            <a:lvl5pPr marL="0" indent="0" algn="ctr">
              <a:buClrTx/>
              <a:buSzTx/>
              <a:buFontTx/>
              <a:buNone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93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o do Título"/>
          <p:cNvSpPr txBox="1">
            <a:spLocks noGrp="1"/>
          </p:cNvSpPr>
          <p:nvPr>
            <p:ph type="title"/>
          </p:nvPr>
        </p:nvSpPr>
        <p:spPr>
          <a:xfrm>
            <a:off x="23488650" y="1720850"/>
            <a:ext cx="7288215" cy="33442275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102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619250" y="1720850"/>
            <a:ext cx="21717000" cy="33442275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2559050" y="27760612"/>
            <a:ext cx="27539950" cy="858043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2559050" y="18310225"/>
            <a:ext cx="27539950" cy="9450390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000"/>
            </a:lvl1pPr>
            <a:lvl2pPr marL="0" indent="0">
              <a:buClrTx/>
              <a:buSzTx/>
              <a:buFontTx/>
              <a:buNone/>
              <a:defRPr sz="2000"/>
            </a:lvl2pPr>
            <a:lvl3pPr marL="0" indent="0">
              <a:buClrTx/>
              <a:buSzTx/>
              <a:buFontTx/>
              <a:buNone/>
              <a:defRPr sz="2000"/>
            </a:lvl3pPr>
            <a:lvl4pPr marL="0" indent="0">
              <a:buClrTx/>
              <a:buSzTx/>
              <a:buFontTx/>
              <a:buNone/>
              <a:defRPr sz="2000"/>
            </a:lvl4pPr>
            <a:lvl5pPr marL="0" indent="0">
              <a:buClrTx/>
              <a:buSzTx/>
              <a:buFontTx/>
              <a:buNone/>
              <a:defRPr sz="20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1619250" y="10109200"/>
            <a:ext cx="14177963" cy="250539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790575" indent="-333375">
              <a:defRPr sz="2800"/>
            </a:lvl2pPr>
            <a:lvl3pPr marL="1234438" indent="-320038">
              <a:defRPr sz="2800"/>
            </a:lvl3pPr>
            <a:lvl4pPr marL="1727200" indent="-355600">
              <a:defRPr sz="2800"/>
            </a:lvl4pPr>
            <a:lvl5pPr marL="2184400" indent="-355600">
              <a:defRPr sz="28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1619250" y="1730375"/>
            <a:ext cx="29160788" cy="7199315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619250" y="9669463"/>
            <a:ext cx="14316075" cy="403066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 b="1"/>
            </a:lvl1pPr>
            <a:lvl2pPr marL="0" indent="0">
              <a:buClrTx/>
              <a:buSzTx/>
              <a:buFontTx/>
              <a:buNone/>
              <a:defRPr sz="2400" b="1"/>
            </a:lvl2pPr>
            <a:lvl3pPr marL="0" indent="0">
              <a:buClrTx/>
              <a:buSzTx/>
              <a:buFontTx/>
              <a:buNone/>
              <a:defRPr sz="2400" b="1"/>
            </a:lvl3pPr>
            <a:lvl4pPr marL="0" indent="0">
              <a:buClrTx/>
              <a:buSzTx/>
              <a:buFontTx/>
              <a:buNone/>
              <a:defRPr sz="2400" b="1"/>
            </a:lvl4pPr>
            <a:lvl5pPr marL="0" indent="0">
              <a:buClrTx/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Retângulo"/>
          <p:cNvSpPr>
            <a:spLocks noGrp="1"/>
          </p:cNvSpPr>
          <p:nvPr>
            <p:ph type="body" sz="quarter" idx="21"/>
          </p:nvPr>
        </p:nvSpPr>
        <p:spPr>
          <a:xfrm>
            <a:off x="16457612" y="9669463"/>
            <a:ext cx="14322428" cy="40306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1619250" y="1719263"/>
            <a:ext cx="10660065" cy="73215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2666663" y="1719263"/>
            <a:ext cx="18113377" cy="368712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83771" indent="-326571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Retângulo"/>
          <p:cNvSpPr>
            <a:spLocks noGrp="1"/>
          </p:cNvSpPr>
          <p:nvPr>
            <p:ph type="body" sz="half" idx="21"/>
          </p:nvPr>
        </p:nvSpPr>
        <p:spPr>
          <a:xfrm>
            <a:off x="1619249" y="9040811"/>
            <a:ext cx="10660065" cy="2954972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6350000" y="30240287"/>
            <a:ext cx="19440525" cy="35702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Texto do Título</a:t>
            </a:r>
          </a:p>
        </p:txBody>
      </p:sp>
      <p:sp>
        <p:nvSpPr>
          <p:cNvPr id="83" name="Imagem"/>
          <p:cNvSpPr>
            <a:spLocks noGrp="1"/>
          </p:cNvSpPr>
          <p:nvPr>
            <p:ph type="pic" sz="half" idx="21"/>
          </p:nvPr>
        </p:nvSpPr>
        <p:spPr>
          <a:xfrm>
            <a:off x="6350000" y="3860800"/>
            <a:ext cx="19440525" cy="259191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350000" y="33810575"/>
            <a:ext cx="19440525" cy="50704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/>
            </a:lvl1pPr>
            <a:lvl2pPr marL="0" indent="0">
              <a:buClrTx/>
              <a:buSzTx/>
              <a:buFontTx/>
              <a:buNone/>
              <a:defRPr sz="1400"/>
            </a:lvl2pPr>
            <a:lvl3pPr marL="0" indent="0">
              <a:buClrTx/>
              <a:buSzTx/>
              <a:buFontTx/>
              <a:buNone/>
              <a:defRPr sz="1400"/>
            </a:lvl3pPr>
            <a:lvl4pPr marL="0" indent="0">
              <a:buClrTx/>
              <a:buSzTx/>
              <a:buFontTx/>
              <a:buNone/>
              <a:defRPr sz="1400"/>
            </a:lvl4pPr>
            <a:lvl5pPr marL="0" indent="0">
              <a:buClrTx/>
              <a:buSzTx/>
              <a:buFontTx/>
              <a:buNone/>
              <a:defRPr sz="1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1619250" y="1720850"/>
            <a:ext cx="29157613" cy="7210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619250" y="10109200"/>
            <a:ext cx="28509913" cy="25053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30587950" y="39355712"/>
            <a:ext cx="190501" cy="19564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lnSpc>
                <a:spcPct val="95000"/>
              </a:lnSpc>
              <a:defRPr sz="1400"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1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49262" rtl="0" latinLnBrk="0">
        <a:lnSpc>
          <a:spcPct val="93000"/>
        </a:lnSpc>
        <a:spcBef>
          <a:spcPts val="8100"/>
        </a:spcBef>
        <a:spcAft>
          <a:spcPts val="0"/>
        </a:spcAft>
        <a:buClr>
          <a:srgbClr val="000000"/>
        </a:buClr>
        <a:buSzPct val="100000"/>
        <a:buFont typeface="Times New Roman"/>
        <a:buChar char="•"/>
        <a:tabLst/>
        <a:defRPr sz="183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4025" marR="0" indent="-326825" algn="l" defTabSz="449262" rtl="0" latinLnBrk="0">
        <a:lnSpc>
          <a:spcPct val="93000"/>
        </a:lnSpc>
        <a:spcBef>
          <a:spcPts val="8100"/>
        </a:spcBef>
        <a:spcAft>
          <a:spcPts val="0"/>
        </a:spcAft>
        <a:buClr>
          <a:srgbClr val="000000"/>
        </a:buClr>
        <a:buSzPct val="100000"/>
        <a:buFont typeface="Times New Roman"/>
        <a:buChar char="–"/>
        <a:tabLst/>
        <a:defRPr sz="183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755" marR="0" indent="-305355" algn="l" defTabSz="449262" rtl="0" latinLnBrk="0">
        <a:lnSpc>
          <a:spcPct val="93000"/>
        </a:lnSpc>
        <a:spcBef>
          <a:spcPts val="8100"/>
        </a:spcBef>
        <a:spcAft>
          <a:spcPts val="0"/>
        </a:spcAft>
        <a:buClr>
          <a:srgbClr val="000000"/>
        </a:buClr>
        <a:buSzPct val="100000"/>
        <a:buFont typeface="Times New Roman"/>
        <a:buChar char="•"/>
        <a:tabLst/>
        <a:defRPr sz="183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8563" marR="0" indent="-366962" algn="l" defTabSz="449262" rtl="0" latinLnBrk="0">
        <a:lnSpc>
          <a:spcPct val="93000"/>
        </a:lnSpc>
        <a:spcBef>
          <a:spcPts val="8100"/>
        </a:spcBef>
        <a:spcAft>
          <a:spcPts val="0"/>
        </a:spcAft>
        <a:buClr>
          <a:srgbClr val="000000"/>
        </a:buClr>
        <a:buSzPct val="100000"/>
        <a:buFont typeface="Times New Roman"/>
        <a:buChar char="–"/>
        <a:tabLst/>
        <a:defRPr sz="183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5763" marR="0" indent="-366963" algn="l" defTabSz="449262" rtl="0" latinLnBrk="0">
        <a:lnSpc>
          <a:spcPct val="93000"/>
        </a:lnSpc>
        <a:spcBef>
          <a:spcPts val="8100"/>
        </a:spcBef>
        <a:spcAft>
          <a:spcPts val="0"/>
        </a:spcAft>
        <a:buClr>
          <a:srgbClr val="000000"/>
        </a:buClr>
        <a:buSzPct val="100000"/>
        <a:buFont typeface="Times New Roman"/>
        <a:buChar char="»"/>
        <a:tabLst/>
        <a:defRPr sz="183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449262" rtl="0" latinLnBrk="0">
        <a:lnSpc>
          <a:spcPct val="93000"/>
        </a:lnSpc>
        <a:spcBef>
          <a:spcPts val="81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183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449262" rtl="0" latinLnBrk="0">
        <a:lnSpc>
          <a:spcPct val="93000"/>
        </a:lnSpc>
        <a:spcBef>
          <a:spcPts val="81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183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449262" rtl="0" latinLnBrk="0">
        <a:lnSpc>
          <a:spcPct val="93000"/>
        </a:lnSpc>
        <a:spcBef>
          <a:spcPts val="81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183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449262" rtl="0" latinLnBrk="0">
        <a:lnSpc>
          <a:spcPct val="93000"/>
        </a:lnSpc>
        <a:spcBef>
          <a:spcPts val="8100"/>
        </a:spcBef>
        <a:spcAft>
          <a:spcPts val="0"/>
        </a:spcAft>
        <a:buClr>
          <a:srgbClr val="000000"/>
        </a:buClr>
        <a:buSzTx/>
        <a:buFont typeface="Times New Roman"/>
        <a:buNone/>
        <a:tabLst/>
        <a:defRPr sz="183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449262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INTRODUÇÃO…"/>
          <p:cNvSpPr txBox="1">
            <a:spLocks noGrp="1"/>
          </p:cNvSpPr>
          <p:nvPr>
            <p:ph type="body" sz="quarter" idx="1"/>
          </p:nvPr>
        </p:nvSpPr>
        <p:spPr>
          <a:xfrm>
            <a:off x="1983482" y="10384552"/>
            <a:ext cx="15692438" cy="4786348"/>
          </a:xfrm>
          <a:prstGeom prst="rect">
            <a:avLst/>
          </a:prstGeom>
        </p:spPr>
        <p:txBody>
          <a:bodyPr/>
          <a:lstStyle/>
          <a:p>
            <a:pPr marL="215900" indent="-107950">
              <a:spcBef>
                <a:spcPts val="420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 b="1"/>
            </a:pPr>
            <a:r>
              <a:t>INTRODUÇÃO</a:t>
            </a:r>
          </a:p>
          <a:p>
            <a:pPr marL="215900" indent="-107950" algn="just">
              <a:spcBef>
                <a:spcPts val="4200"/>
              </a:spcBef>
              <a:buSz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/>
            </a:pPr>
            <a:r>
              <a:t> Devido a escassez de estudos dessa estrutura em felinos, o presente trabalho tem por objetivo descrever a morfometria da cartilagem da terceira pálpebra de gatos pelo curto brasileiro confrontando os dados obtidos com o de outras espécies descritas em literatura.</a:t>
            </a:r>
          </a:p>
        </p:txBody>
      </p:sp>
      <p:sp>
        <p:nvSpPr>
          <p:cNvPr id="113" name="UNIVERSIDADE DE BRASÍLIA – FACULDADE DE AGRONOMIA E MEDICINA VETERINÁRIA  Descrição Macroscópica da Cartilagem da  Terceira Pálpebra do Gato de Pelo Curto Brasileiro.            Roberto C. A. Filho, , Mario S. Falcão, Marcelo I. Santana, Paula D. Galera"/>
          <p:cNvSpPr txBox="1">
            <a:spLocks noGrp="1"/>
          </p:cNvSpPr>
          <p:nvPr>
            <p:ph type="title"/>
          </p:nvPr>
        </p:nvSpPr>
        <p:spPr>
          <a:xfrm>
            <a:off x="-2339084" y="2026305"/>
            <a:ext cx="34763472" cy="5827148"/>
          </a:xfrm>
          <a:prstGeom prst="rect">
            <a:avLst/>
          </a:prstGeom>
        </p:spPr>
        <p:txBody>
          <a:bodyPr lIns="237600" tIns="237600" rIns="237600" bIns="237600">
            <a:normAutofit fontScale="90000"/>
          </a:bodyPr>
          <a:lstStyle/>
          <a:p>
            <a:pPr defTabSz="197674">
              <a:lnSpc>
                <a:spcPct val="100000"/>
              </a:lnSpc>
              <a:tabLst>
                <a:tab pos="317500" algn="l"/>
                <a:tab pos="635000" algn="l"/>
                <a:tab pos="952500" algn="l"/>
                <a:tab pos="1270000" algn="l"/>
                <a:tab pos="1587500" algn="l"/>
                <a:tab pos="1905000" algn="l"/>
                <a:tab pos="2222500" algn="l"/>
                <a:tab pos="2540000" algn="l"/>
                <a:tab pos="2857500" algn="l"/>
                <a:tab pos="3175000" algn="l"/>
                <a:tab pos="3492500" algn="l"/>
                <a:tab pos="3810000" algn="l"/>
                <a:tab pos="4140200" algn="l"/>
                <a:tab pos="4457700" algn="l"/>
                <a:tab pos="4775200" algn="l"/>
                <a:tab pos="5092700" algn="l"/>
                <a:tab pos="5410200" algn="l"/>
                <a:tab pos="5727700" algn="l"/>
                <a:tab pos="6045200" algn="l"/>
                <a:tab pos="6362700" algn="l"/>
                <a:tab pos="6680200" algn="l"/>
                <a:tab pos="6997700" algn="l"/>
                <a:tab pos="7315200" algn="l"/>
                <a:tab pos="7632700" algn="l"/>
                <a:tab pos="7950200" algn="l"/>
                <a:tab pos="8280400" algn="l"/>
                <a:tab pos="8597900" algn="l"/>
                <a:tab pos="8915400" algn="l"/>
                <a:tab pos="9232900" algn="l"/>
                <a:tab pos="9550400" algn="l"/>
                <a:tab pos="9867900" algn="l"/>
                <a:tab pos="10185400" algn="l"/>
              </a:tabLst>
              <a:defRPr sz="3300">
                <a:latin typeface="+mj-lt"/>
                <a:ea typeface="+mj-ea"/>
                <a:cs typeface="+mj-cs"/>
                <a:sym typeface="Times New Roman"/>
              </a:defRPr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sz="1900"/>
              <a:t>             </a:t>
            </a:r>
            <a:r>
              <a:rPr sz="1900">
                <a:latin typeface="Arial"/>
                <a:ea typeface="Arial"/>
                <a:cs typeface="Arial"/>
                <a:sym typeface="Arial"/>
              </a:rPr>
              <a:t>UNIVERSIDADE DE BRASÍLIA – FACULDADE DE AGRONOMIA E MEDICINA VETERINÁRIA</a:t>
            </a:r>
            <a:br>
              <a:rPr sz="1900">
                <a:latin typeface="Arial"/>
                <a:ea typeface="Arial"/>
                <a:cs typeface="Arial"/>
                <a:sym typeface="Arial"/>
              </a:rPr>
            </a:br>
            <a:r>
              <a:rPr sz="1900">
                <a:latin typeface="Arial"/>
                <a:ea typeface="Arial"/>
                <a:cs typeface="Arial"/>
                <a:sym typeface="Arial"/>
              </a:rPr>
              <a:t/>
            </a:r>
            <a:br>
              <a:rPr sz="1900">
                <a:latin typeface="Arial"/>
                <a:ea typeface="Arial"/>
                <a:cs typeface="Arial"/>
                <a:sym typeface="Arial"/>
              </a:rPr>
            </a:br>
            <a:r>
              <a:rPr sz="3800" b="1">
                <a:latin typeface="Arial"/>
                <a:ea typeface="Arial"/>
                <a:cs typeface="Arial"/>
                <a:sym typeface="Arial"/>
              </a:rPr>
              <a:t>Descrição Macroscópica da Cartilagem da </a:t>
            </a:r>
            <a:br>
              <a:rPr sz="3800" b="1">
                <a:latin typeface="Arial"/>
                <a:ea typeface="Arial"/>
                <a:cs typeface="Arial"/>
                <a:sym typeface="Arial"/>
              </a:rPr>
            </a:br>
            <a:r>
              <a:rPr sz="3800" b="1">
                <a:latin typeface="Arial"/>
                <a:ea typeface="Arial"/>
                <a:cs typeface="Arial"/>
                <a:sym typeface="Arial"/>
              </a:rPr>
              <a:t>Terceira Pálpebra do Gato de Pelo Curto Brasileiro.</a:t>
            </a:r>
            <a:br>
              <a:rPr sz="3800" b="1">
                <a:latin typeface="Arial"/>
                <a:ea typeface="Arial"/>
                <a:cs typeface="Arial"/>
                <a:sym typeface="Arial"/>
              </a:rPr>
            </a:br>
            <a:r>
              <a:rPr sz="1700" b="1" i="1"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sz="1600">
                <a:latin typeface="Arial"/>
                <a:ea typeface="Arial"/>
                <a:cs typeface="Arial"/>
                <a:sym typeface="Arial"/>
              </a:rPr>
              <a:t>Roberto C. A. Filho, , Mario S. Falcão, Marcelo I. Santana, Paula D. Galera</a:t>
            </a:r>
            <a:r>
              <a:rPr sz="42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sz="4200">
                <a:latin typeface="Arial"/>
                <a:ea typeface="Arial"/>
                <a:cs typeface="Arial"/>
                <a:sym typeface="Arial"/>
              </a:rPr>
            </a:br>
            <a:r>
              <a:rPr sz="4200">
                <a:latin typeface="Arial"/>
                <a:ea typeface="Arial"/>
                <a:cs typeface="Arial"/>
                <a:sym typeface="Arial"/>
              </a:rPr>
              <a:t/>
            </a:r>
            <a:br>
              <a:rPr sz="4200">
                <a:latin typeface="Arial"/>
                <a:ea typeface="Arial"/>
                <a:cs typeface="Arial"/>
                <a:sym typeface="Arial"/>
              </a:rPr>
            </a:br>
            <a:r>
              <a:rPr sz="16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sz="1600">
                <a:latin typeface="Arial"/>
                <a:ea typeface="Arial"/>
                <a:cs typeface="Arial"/>
                <a:sym typeface="Arial"/>
              </a:rPr>
            </a:b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DISCUSSÃO  E CONCLUSÃO…"/>
          <p:cNvSpPr txBox="1"/>
          <p:nvPr/>
        </p:nvSpPr>
        <p:spPr>
          <a:xfrm>
            <a:off x="18742536" y="20016142"/>
            <a:ext cx="11858710" cy="15166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15900" indent="-107950">
              <a:spcBef>
                <a:spcPts val="4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t>DISCUSSÃO	 E CONCLUSÃO</a:t>
            </a:r>
          </a:p>
          <a:p>
            <a:pPr marL="215900" indent="-107950" algn="just">
              <a:lnSpc>
                <a:spcPct val="14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 A anatomia macroscópica da cartilagem da terceira pálpebra de gatos é composta basicamente por uma margem horizontal a qual fica em contato direto com a córnea e possui um apêndice projetado verticalmente com ampla base triangular cuja extremidade possui formado de remo. A estrutura macroscopicamente observada nesse estudo corrobora com as informações da literatura. A comparação morfométrica entre a cartilagem do lado esquerdo com a do lado direito demonstrou que a cartilagem esquerda tem seu apêndice horizontal ligeiramente maior, porém, quando comparada a projeção vertical, não há diferença significativa de tamanho. Vários autores demonstraram diferenças de acordo com o tipo de cartilagem da terceira pálpebra dos mamíferos, variando de sua composição sendo hialina ou/e. Em gatos, assim como em cavalos, demonstra que as fibras elásticas se originam a partir de um tecido conectivo que é contínuo com o pericôndrio. Há também relatos que consideram características elásticas e hialinas em gatos e porcos.</a:t>
            </a:r>
          </a:p>
        </p:txBody>
      </p:sp>
      <p:sp>
        <p:nvSpPr>
          <p:cNvPr id="115" name="METODOLOGIA…"/>
          <p:cNvSpPr txBox="1"/>
          <p:nvPr/>
        </p:nvSpPr>
        <p:spPr>
          <a:xfrm>
            <a:off x="1840606" y="14813709"/>
            <a:ext cx="16216426" cy="751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15900" indent="-107950">
              <a:spcBef>
                <a:spcPts val="4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t>METODOLOGIA</a:t>
            </a:r>
            <a:r>
              <a:rPr sz="3400"/>
              <a:t>	</a:t>
            </a:r>
          </a:p>
          <a:p>
            <a:pPr algn="just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Foram coletadas peças anatômicas (cabeças) de 04 gatos pelo curto, oriundos do Centro de Zoonoses de Brasília – DF, sem deformações ou alterações na região do estudo anatômico e que vieram a óbito por motivos não relacionados a este estudo.</a:t>
            </a:r>
          </a:p>
          <a:p>
            <a:pPr algn="just"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 As cartilagens da terceira pálpebra foram coletadas dos animais frescos a fim de evitar alterações oriundas do armazenamento. Após a remoção a cartilagem foi dissecada com auxilio de lupa e lâmina de bisturi n°11. Todo tecido conjuntivo foi removido e a cartilagem divulsionada da glândula da terceira pálpebra. Ato contínuo a dissecação da cartilagem, essa foi avaliada em seu aspecto macroscópico e mensurada em seu comprimento em seu eixo horizontal e vertical por meio de um compasso oftálmico. As medidas foram analisadas estatisticamente pelo teste T de </a:t>
            </a:r>
            <a:r>
              <a:rPr i="1"/>
              <a:t>Student</a:t>
            </a:r>
            <a:r>
              <a:t>. </a:t>
            </a:r>
          </a:p>
        </p:txBody>
      </p:sp>
      <p:sp>
        <p:nvSpPr>
          <p:cNvPr id="116" name="AGRADECIMENTOS…"/>
          <p:cNvSpPr txBox="1"/>
          <p:nvPr/>
        </p:nvSpPr>
        <p:spPr>
          <a:xfrm>
            <a:off x="18771412" y="38745439"/>
            <a:ext cx="11858710" cy="17620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4999" tIns="44999" rIns="44999" bIns="44999">
            <a:spAutoFit/>
          </a:bodyPr>
          <a:lstStyle/>
          <a:p>
            <a:pPr lvl="1" indent="215900" algn="just">
              <a:spcBef>
                <a:spcPts val="4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t>AGRADECIMENTOS</a:t>
            </a:r>
          </a:p>
          <a:p>
            <a:pPr lvl="1" indent="215900" algn="just">
              <a:spcBef>
                <a:spcPts val="4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	Ao CNPq pelo vínculo de iniciação científica e à Universidade de Brasília pelo subsidio da realização da pesquisa e ensino.</a:t>
            </a:r>
          </a:p>
        </p:txBody>
      </p:sp>
      <p:pic>
        <p:nvPicPr>
          <p:cNvPr id="117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128470" y="40674264"/>
            <a:ext cx="3460752" cy="18446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image2.png" descr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57690" y="40531389"/>
            <a:ext cx="2322514" cy="1962152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RESULTADOS…"/>
          <p:cNvSpPr txBox="1"/>
          <p:nvPr/>
        </p:nvSpPr>
        <p:spPr>
          <a:xfrm>
            <a:off x="1798043" y="23328509"/>
            <a:ext cx="15544802" cy="5602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215900" indent="-107950" algn="just">
              <a:spcBef>
                <a:spcPts val="4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t>RESULTADOS</a:t>
            </a:r>
          </a:p>
          <a:p>
            <a:pPr marL="215900" indent="-107950" algn="just">
              <a:spcBef>
                <a:spcPts val="4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Macroscopicamente a cartilagem possui um aspecto com ampla base triangular (figura 2). As cartilagens apresentaram valor médio de 13 mm (± 2,64mm) de comprimento para o eixo horizontal e de 10,3 mm (± 0,57mm) em sua projeção vertical do olho direito. No olho esquerdo os valores médios constatados foram de 14 mm no eixo horizontal (± 4,58mm) e de 10 mm do vertical (± 1,41mm).</a:t>
            </a:r>
          </a:p>
          <a:p>
            <a:pPr marL="215900" indent="-107950">
              <a:spcBef>
                <a:spcPts val="42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400" b="1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marL="215900" indent="-107950" algn="just">
              <a:lnSpc>
                <a:spcPct val="14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 sz="3600"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  <p:sp>
        <p:nvSpPr>
          <p:cNvPr id="120" name="Foto da cartilagem da terceira pálpebra de felino após dissecação. Observar o formato em T."/>
          <p:cNvSpPr txBox="1"/>
          <p:nvPr/>
        </p:nvSpPr>
        <p:spPr>
          <a:xfrm>
            <a:off x="18791931" y="18792007"/>
            <a:ext cx="12025339" cy="768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Foto da cartilagem da terceira pálpebra de felino após dissecação. Observar o formato em T.</a:t>
            </a:r>
          </a:p>
        </p:txBody>
      </p:sp>
      <p:sp>
        <p:nvSpPr>
          <p:cNvPr id="121" name="Fotografia demonstrando a excisão da terceira pálpebra de felino. Realizou-se incisão no arco zigomático com lâmina de bisturi n°11 e na conjuntiva bulbar. Houve a exposição e excisão da glândula da terceira pálpebra."/>
          <p:cNvSpPr txBox="1"/>
          <p:nvPr/>
        </p:nvSpPr>
        <p:spPr>
          <a:xfrm>
            <a:off x="1769167" y="40960018"/>
            <a:ext cx="15366580" cy="2256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Fotografia demonstrando a excisão da terceira pálpebra de felino. Realizou-se incisão no arco zigomático com lâmina de bisturi n°11 e na conjuntiva bulbar. Houve a exposição e excisão da glândula da terceira pálpebra.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22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01096" y="40745702"/>
            <a:ext cx="3071815" cy="167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1080020" descr="P108002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42058" y="29259286"/>
            <a:ext cx="15265699" cy="11421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1080033" descr="P108003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719924" y="9142934"/>
            <a:ext cx="12152163" cy="9583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506744" y="552127"/>
            <a:ext cx="3071816" cy="167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Logotipo CBOV quadrado colorido.png" descr="Logotipo CBOV quadrado colorido.png"/>
          <p:cNvPicPr>
            <a:picLocks noChangeAspect="1"/>
          </p:cNvPicPr>
          <p:nvPr/>
        </p:nvPicPr>
        <p:blipFill>
          <a:blip r:embed="rId7">
            <a:extLst/>
          </a:blip>
          <a:srcRect l="9498" t="7552" r="5806" b="9389"/>
          <a:stretch>
            <a:fillRect/>
          </a:stretch>
        </p:blipFill>
        <p:spPr>
          <a:xfrm>
            <a:off x="761947" y="760303"/>
            <a:ext cx="7142164" cy="5090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456" extrusionOk="0">
                <a:moveTo>
                  <a:pt x="9898" y="0"/>
                </a:moveTo>
                <a:lnTo>
                  <a:pt x="9663" y="64"/>
                </a:lnTo>
                <a:cubicBezTo>
                  <a:pt x="8523" y="371"/>
                  <a:pt x="7275" y="1516"/>
                  <a:pt x="6610" y="2864"/>
                </a:cubicBezTo>
                <a:cubicBezTo>
                  <a:pt x="6304" y="3483"/>
                  <a:pt x="6317" y="3597"/>
                  <a:pt x="6777" y="4388"/>
                </a:cubicBezTo>
                <a:cubicBezTo>
                  <a:pt x="7364" y="5395"/>
                  <a:pt x="8208" y="6227"/>
                  <a:pt x="9077" y="6658"/>
                </a:cubicBezTo>
                <a:cubicBezTo>
                  <a:pt x="9519" y="6877"/>
                  <a:pt x="9686" y="6889"/>
                  <a:pt x="9462" y="6683"/>
                </a:cubicBezTo>
                <a:cubicBezTo>
                  <a:pt x="9110" y="6361"/>
                  <a:pt x="8570" y="5501"/>
                  <a:pt x="8399" y="4990"/>
                </a:cubicBezTo>
                <a:cubicBezTo>
                  <a:pt x="8245" y="4527"/>
                  <a:pt x="8223" y="4338"/>
                  <a:pt x="8222" y="3523"/>
                </a:cubicBezTo>
                <a:cubicBezTo>
                  <a:pt x="8221" y="2668"/>
                  <a:pt x="8239" y="2535"/>
                  <a:pt x="8429" y="1979"/>
                </a:cubicBezTo>
                <a:cubicBezTo>
                  <a:pt x="8664" y="1293"/>
                  <a:pt x="9189" y="507"/>
                  <a:pt x="9618" y="201"/>
                </a:cubicBezTo>
                <a:lnTo>
                  <a:pt x="9898" y="0"/>
                </a:lnTo>
                <a:close/>
                <a:moveTo>
                  <a:pt x="11911" y="100"/>
                </a:moveTo>
                <a:lnTo>
                  <a:pt x="12112" y="256"/>
                </a:lnTo>
                <a:cubicBezTo>
                  <a:pt x="12407" y="482"/>
                  <a:pt x="12937" y="1219"/>
                  <a:pt x="13131" y="1675"/>
                </a:cubicBezTo>
                <a:cubicBezTo>
                  <a:pt x="13345" y="2179"/>
                  <a:pt x="13486" y="2921"/>
                  <a:pt x="13487" y="3540"/>
                </a:cubicBezTo>
                <a:cubicBezTo>
                  <a:pt x="13489" y="4573"/>
                  <a:pt x="13033" y="5825"/>
                  <a:pt x="12432" y="6439"/>
                </a:cubicBezTo>
                <a:cubicBezTo>
                  <a:pt x="12293" y="6581"/>
                  <a:pt x="12149" y="6734"/>
                  <a:pt x="12112" y="6779"/>
                </a:cubicBezTo>
                <a:cubicBezTo>
                  <a:pt x="11998" y="6919"/>
                  <a:pt x="12968" y="6384"/>
                  <a:pt x="13256" y="6148"/>
                </a:cubicBezTo>
                <a:cubicBezTo>
                  <a:pt x="13744" y="5750"/>
                  <a:pt x="14324" y="5095"/>
                  <a:pt x="14601" y="4632"/>
                </a:cubicBezTo>
                <a:cubicBezTo>
                  <a:pt x="14979" y="3999"/>
                  <a:pt x="15166" y="3610"/>
                  <a:pt x="15166" y="3463"/>
                </a:cubicBezTo>
                <a:cubicBezTo>
                  <a:pt x="15164" y="3224"/>
                  <a:pt x="14472" y="2052"/>
                  <a:pt x="14031" y="1542"/>
                </a:cubicBezTo>
                <a:cubicBezTo>
                  <a:pt x="13569" y="1007"/>
                  <a:pt x="12549" y="259"/>
                  <a:pt x="12147" y="161"/>
                </a:cubicBezTo>
                <a:lnTo>
                  <a:pt x="11911" y="100"/>
                </a:lnTo>
                <a:close/>
                <a:moveTo>
                  <a:pt x="11179" y="683"/>
                </a:moveTo>
                <a:cubicBezTo>
                  <a:pt x="11078" y="676"/>
                  <a:pt x="10939" y="678"/>
                  <a:pt x="10787" y="689"/>
                </a:cubicBezTo>
                <a:cubicBezTo>
                  <a:pt x="9903" y="757"/>
                  <a:pt x="9314" y="1293"/>
                  <a:pt x="8967" y="2349"/>
                </a:cubicBezTo>
                <a:cubicBezTo>
                  <a:pt x="8770" y="2945"/>
                  <a:pt x="8770" y="4103"/>
                  <a:pt x="8967" y="4699"/>
                </a:cubicBezTo>
                <a:cubicBezTo>
                  <a:pt x="9223" y="5478"/>
                  <a:pt x="9686" y="6042"/>
                  <a:pt x="10268" y="6290"/>
                </a:cubicBezTo>
                <a:cubicBezTo>
                  <a:pt x="10596" y="6430"/>
                  <a:pt x="11262" y="6385"/>
                  <a:pt x="11625" y="6195"/>
                </a:cubicBezTo>
                <a:cubicBezTo>
                  <a:pt x="12430" y="5775"/>
                  <a:pt x="12885" y="4825"/>
                  <a:pt x="12885" y="3570"/>
                </a:cubicBezTo>
                <a:cubicBezTo>
                  <a:pt x="12885" y="3174"/>
                  <a:pt x="12852" y="2721"/>
                  <a:pt x="12812" y="2563"/>
                </a:cubicBezTo>
                <a:lnTo>
                  <a:pt x="12741" y="2275"/>
                </a:lnTo>
                <a:lnTo>
                  <a:pt x="12477" y="2642"/>
                </a:lnTo>
                <a:cubicBezTo>
                  <a:pt x="12244" y="2966"/>
                  <a:pt x="12177" y="3010"/>
                  <a:pt x="11896" y="3010"/>
                </a:cubicBezTo>
                <a:cubicBezTo>
                  <a:pt x="11493" y="3009"/>
                  <a:pt x="11200" y="2767"/>
                  <a:pt x="11043" y="2305"/>
                </a:cubicBezTo>
                <a:cubicBezTo>
                  <a:pt x="10892" y="1861"/>
                  <a:pt x="10941" y="1382"/>
                  <a:pt x="11171" y="1047"/>
                </a:cubicBezTo>
                <a:cubicBezTo>
                  <a:pt x="11265" y="911"/>
                  <a:pt x="11341" y="767"/>
                  <a:pt x="11341" y="724"/>
                </a:cubicBezTo>
                <a:cubicBezTo>
                  <a:pt x="11341" y="703"/>
                  <a:pt x="11279" y="689"/>
                  <a:pt x="11179" y="683"/>
                </a:cubicBezTo>
                <a:close/>
                <a:moveTo>
                  <a:pt x="2550" y="8766"/>
                </a:moveTo>
                <a:cubicBezTo>
                  <a:pt x="1380" y="8766"/>
                  <a:pt x="1128" y="8792"/>
                  <a:pt x="859" y="8937"/>
                </a:cubicBezTo>
                <a:cubicBezTo>
                  <a:pt x="492" y="9134"/>
                  <a:pt x="236" y="9514"/>
                  <a:pt x="137" y="10009"/>
                </a:cubicBezTo>
                <a:cubicBezTo>
                  <a:pt x="49" y="10451"/>
                  <a:pt x="47" y="14274"/>
                  <a:pt x="135" y="14712"/>
                </a:cubicBezTo>
                <a:cubicBezTo>
                  <a:pt x="227" y="15178"/>
                  <a:pt x="526" y="15634"/>
                  <a:pt x="840" y="15788"/>
                </a:cubicBezTo>
                <a:cubicBezTo>
                  <a:pt x="1037" y="15885"/>
                  <a:pt x="1486" y="15919"/>
                  <a:pt x="2534" y="15922"/>
                </a:cubicBezTo>
                <a:lnTo>
                  <a:pt x="3960" y="15927"/>
                </a:lnTo>
                <a:lnTo>
                  <a:pt x="3960" y="15224"/>
                </a:lnTo>
                <a:lnTo>
                  <a:pt x="3960" y="14523"/>
                </a:lnTo>
                <a:lnTo>
                  <a:pt x="2859" y="14523"/>
                </a:lnTo>
                <a:cubicBezTo>
                  <a:pt x="2253" y="14523"/>
                  <a:pt x="1708" y="14495"/>
                  <a:pt x="1649" y="14463"/>
                </a:cubicBezTo>
                <a:cubicBezTo>
                  <a:pt x="1398" y="14329"/>
                  <a:pt x="1343" y="13939"/>
                  <a:pt x="1343" y="12276"/>
                </a:cubicBezTo>
                <a:cubicBezTo>
                  <a:pt x="1343" y="10702"/>
                  <a:pt x="1344" y="10672"/>
                  <a:pt x="1506" y="10446"/>
                </a:cubicBezTo>
                <a:cubicBezTo>
                  <a:pt x="1668" y="10220"/>
                  <a:pt x="1691" y="10217"/>
                  <a:pt x="2819" y="10217"/>
                </a:cubicBezTo>
                <a:lnTo>
                  <a:pt x="3965" y="10217"/>
                </a:lnTo>
                <a:lnTo>
                  <a:pt x="3946" y="9492"/>
                </a:lnTo>
                <a:lnTo>
                  <a:pt x="3925" y="8766"/>
                </a:lnTo>
                <a:lnTo>
                  <a:pt x="2550" y="8766"/>
                </a:lnTo>
                <a:close/>
                <a:moveTo>
                  <a:pt x="12180" y="8766"/>
                </a:moveTo>
                <a:cubicBezTo>
                  <a:pt x="10248" y="8766"/>
                  <a:pt x="10156" y="8775"/>
                  <a:pt x="9898" y="8969"/>
                </a:cubicBezTo>
                <a:cubicBezTo>
                  <a:pt x="9587" y="9202"/>
                  <a:pt x="9390" y="9482"/>
                  <a:pt x="9232" y="9916"/>
                </a:cubicBezTo>
                <a:cubicBezTo>
                  <a:pt x="9135" y="10183"/>
                  <a:pt x="9122" y="10521"/>
                  <a:pt x="9139" y="12450"/>
                </a:cubicBezTo>
                <a:lnTo>
                  <a:pt x="9159" y="14677"/>
                </a:lnTo>
                <a:lnTo>
                  <a:pt x="9349" y="15075"/>
                </a:lnTo>
                <a:cubicBezTo>
                  <a:pt x="9478" y="15348"/>
                  <a:pt x="9647" y="15544"/>
                  <a:pt x="9886" y="15701"/>
                </a:cubicBezTo>
                <a:cubicBezTo>
                  <a:pt x="10234" y="15929"/>
                  <a:pt x="10235" y="15928"/>
                  <a:pt x="12247" y="15903"/>
                </a:cubicBezTo>
                <a:cubicBezTo>
                  <a:pt x="14021" y="15881"/>
                  <a:pt x="14286" y="15859"/>
                  <a:pt x="14476" y="15714"/>
                </a:cubicBezTo>
                <a:cubicBezTo>
                  <a:pt x="14753" y="15503"/>
                  <a:pt x="14944" y="15221"/>
                  <a:pt x="15109" y="14774"/>
                </a:cubicBezTo>
                <a:cubicBezTo>
                  <a:pt x="15231" y="14444"/>
                  <a:pt x="15238" y="14252"/>
                  <a:pt x="15219" y="12231"/>
                </a:cubicBezTo>
                <a:lnTo>
                  <a:pt x="15200" y="10046"/>
                </a:lnTo>
                <a:lnTo>
                  <a:pt x="14996" y="9640"/>
                </a:lnTo>
                <a:cubicBezTo>
                  <a:pt x="14883" y="9417"/>
                  <a:pt x="14656" y="9128"/>
                  <a:pt x="14492" y="8999"/>
                </a:cubicBezTo>
                <a:lnTo>
                  <a:pt x="14192" y="8766"/>
                </a:lnTo>
                <a:lnTo>
                  <a:pt x="12180" y="8766"/>
                </a:lnTo>
                <a:close/>
                <a:moveTo>
                  <a:pt x="20980" y="8768"/>
                </a:moveTo>
                <a:cubicBezTo>
                  <a:pt x="20488" y="8770"/>
                  <a:pt x="20024" y="9092"/>
                  <a:pt x="19806" y="9584"/>
                </a:cubicBezTo>
                <a:cubicBezTo>
                  <a:pt x="19732" y="9752"/>
                  <a:pt x="19442" y="10752"/>
                  <a:pt x="19160" y="11808"/>
                </a:cubicBezTo>
                <a:cubicBezTo>
                  <a:pt x="18878" y="12863"/>
                  <a:pt x="18588" y="13810"/>
                  <a:pt x="18516" y="13912"/>
                </a:cubicBezTo>
                <a:cubicBezTo>
                  <a:pt x="18395" y="14083"/>
                  <a:pt x="18370" y="14087"/>
                  <a:pt x="18212" y="13959"/>
                </a:cubicBezTo>
                <a:cubicBezTo>
                  <a:pt x="18071" y="13845"/>
                  <a:pt x="17938" y="13439"/>
                  <a:pt x="17482" y="11731"/>
                </a:cubicBezTo>
                <a:cubicBezTo>
                  <a:pt x="17156" y="10512"/>
                  <a:pt x="16858" y="9541"/>
                  <a:pt x="16766" y="9404"/>
                </a:cubicBezTo>
                <a:cubicBezTo>
                  <a:pt x="16501" y="9008"/>
                  <a:pt x="16109" y="8779"/>
                  <a:pt x="15691" y="8773"/>
                </a:cubicBezTo>
                <a:cubicBezTo>
                  <a:pt x="15482" y="8770"/>
                  <a:pt x="15289" y="8798"/>
                  <a:pt x="15261" y="8837"/>
                </a:cubicBezTo>
                <a:cubicBezTo>
                  <a:pt x="15234" y="8875"/>
                  <a:pt x="15370" y="9507"/>
                  <a:pt x="15564" y="10240"/>
                </a:cubicBezTo>
                <a:cubicBezTo>
                  <a:pt x="15758" y="10974"/>
                  <a:pt x="16103" y="12289"/>
                  <a:pt x="16330" y="13165"/>
                </a:cubicBezTo>
                <a:cubicBezTo>
                  <a:pt x="16699" y="14583"/>
                  <a:pt x="16776" y="14802"/>
                  <a:pt x="17045" y="15180"/>
                </a:cubicBezTo>
                <a:cubicBezTo>
                  <a:pt x="17240" y="15454"/>
                  <a:pt x="17465" y="15659"/>
                  <a:pt x="17682" y="15759"/>
                </a:cubicBezTo>
                <a:cubicBezTo>
                  <a:pt x="18674" y="16218"/>
                  <a:pt x="19632" y="15626"/>
                  <a:pt x="20024" y="14309"/>
                </a:cubicBezTo>
                <a:cubicBezTo>
                  <a:pt x="20424" y="12965"/>
                  <a:pt x="21478" y="8880"/>
                  <a:pt x="21439" y="8825"/>
                </a:cubicBezTo>
                <a:cubicBezTo>
                  <a:pt x="21415" y="8792"/>
                  <a:pt x="21208" y="8767"/>
                  <a:pt x="20980" y="8768"/>
                </a:cubicBezTo>
                <a:close/>
                <a:moveTo>
                  <a:pt x="4295" y="8805"/>
                </a:moveTo>
                <a:lnTo>
                  <a:pt x="4295" y="12372"/>
                </a:lnTo>
                <a:lnTo>
                  <a:pt x="4295" y="15937"/>
                </a:lnTo>
                <a:lnTo>
                  <a:pt x="6190" y="15908"/>
                </a:lnTo>
                <a:cubicBezTo>
                  <a:pt x="7935" y="15882"/>
                  <a:pt x="8103" y="15863"/>
                  <a:pt x="8304" y="15694"/>
                </a:cubicBezTo>
                <a:cubicBezTo>
                  <a:pt x="8628" y="15421"/>
                  <a:pt x="8743" y="14916"/>
                  <a:pt x="8714" y="13882"/>
                </a:cubicBezTo>
                <a:cubicBezTo>
                  <a:pt x="8692" y="13097"/>
                  <a:pt x="8676" y="13016"/>
                  <a:pt x="8493" y="12750"/>
                </a:cubicBezTo>
                <a:cubicBezTo>
                  <a:pt x="8384" y="12592"/>
                  <a:pt x="8259" y="12464"/>
                  <a:pt x="8213" y="12464"/>
                </a:cubicBezTo>
                <a:cubicBezTo>
                  <a:pt x="8014" y="12464"/>
                  <a:pt x="8069" y="12269"/>
                  <a:pt x="8317" y="12092"/>
                </a:cubicBezTo>
                <a:cubicBezTo>
                  <a:pt x="8657" y="11850"/>
                  <a:pt x="8748" y="11464"/>
                  <a:pt x="8714" y="10424"/>
                </a:cubicBezTo>
                <a:cubicBezTo>
                  <a:pt x="8695" y="9841"/>
                  <a:pt x="8657" y="9607"/>
                  <a:pt x="8549" y="9404"/>
                </a:cubicBezTo>
                <a:cubicBezTo>
                  <a:pt x="8273" y="8884"/>
                  <a:pt x="8182" y="8862"/>
                  <a:pt x="6157" y="8832"/>
                </a:cubicBezTo>
                <a:lnTo>
                  <a:pt x="4295" y="8805"/>
                </a:lnTo>
                <a:close/>
                <a:moveTo>
                  <a:pt x="6433" y="10237"/>
                </a:moveTo>
                <a:cubicBezTo>
                  <a:pt x="6987" y="10219"/>
                  <a:pt x="7294" y="10247"/>
                  <a:pt x="7357" y="10319"/>
                </a:cubicBezTo>
                <a:cubicBezTo>
                  <a:pt x="7415" y="10386"/>
                  <a:pt x="7449" y="10615"/>
                  <a:pt x="7449" y="10926"/>
                </a:cubicBezTo>
                <a:cubicBezTo>
                  <a:pt x="7449" y="11335"/>
                  <a:pt x="7422" y="11449"/>
                  <a:pt x="7299" y="11569"/>
                </a:cubicBezTo>
                <a:cubicBezTo>
                  <a:pt x="7097" y="11766"/>
                  <a:pt x="5652" y="11783"/>
                  <a:pt x="5599" y="11589"/>
                </a:cubicBezTo>
                <a:cubicBezTo>
                  <a:pt x="5579" y="11519"/>
                  <a:pt x="5572" y="11192"/>
                  <a:pt x="5583" y="10863"/>
                </a:cubicBezTo>
                <a:lnTo>
                  <a:pt x="5603" y="10264"/>
                </a:lnTo>
                <a:lnTo>
                  <a:pt x="6433" y="10237"/>
                </a:lnTo>
                <a:close/>
                <a:moveTo>
                  <a:pt x="12192" y="10638"/>
                </a:moveTo>
                <a:cubicBezTo>
                  <a:pt x="13926" y="10638"/>
                  <a:pt x="13825" y="10533"/>
                  <a:pt x="13825" y="12321"/>
                </a:cubicBezTo>
                <a:cubicBezTo>
                  <a:pt x="13825" y="13435"/>
                  <a:pt x="13810" y="13586"/>
                  <a:pt x="13685" y="13807"/>
                </a:cubicBezTo>
                <a:lnTo>
                  <a:pt x="13546" y="14055"/>
                </a:lnTo>
                <a:lnTo>
                  <a:pt x="12186" y="14055"/>
                </a:lnTo>
                <a:cubicBezTo>
                  <a:pt x="10436" y="14055"/>
                  <a:pt x="10536" y="14160"/>
                  <a:pt x="10536" y="12308"/>
                </a:cubicBezTo>
                <a:cubicBezTo>
                  <a:pt x="10536" y="10522"/>
                  <a:pt x="10420" y="10638"/>
                  <a:pt x="12192" y="10638"/>
                </a:cubicBezTo>
                <a:close/>
                <a:moveTo>
                  <a:pt x="6433" y="13044"/>
                </a:moveTo>
                <a:cubicBezTo>
                  <a:pt x="6987" y="13026"/>
                  <a:pt x="7294" y="13056"/>
                  <a:pt x="7357" y="13128"/>
                </a:cubicBezTo>
                <a:cubicBezTo>
                  <a:pt x="7467" y="13256"/>
                  <a:pt x="7482" y="14074"/>
                  <a:pt x="7380" y="14342"/>
                </a:cubicBezTo>
                <a:cubicBezTo>
                  <a:pt x="7317" y="14506"/>
                  <a:pt x="7233" y="14523"/>
                  <a:pt x="6472" y="14523"/>
                </a:cubicBezTo>
                <a:cubicBezTo>
                  <a:pt x="5829" y="14523"/>
                  <a:pt x="5625" y="14492"/>
                  <a:pt x="5599" y="14394"/>
                </a:cubicBezTo>
                <a:cubicBezTo>
                  <a:pt x="5579" y="14324"/>
                  <a:pt x="5572" y="13999"/>
                  <a:pt x="5583" y="13670"/>
                </a:cubicBezTo>
                <a:lnTo>
                  <a:pt x="5603" y="13071"/>
                </a:lnTo>
                <a:lnTo>
                  <a:pt x="6433" y="13044"/>
                </a:lnTo>
                <a:close/>
                <a:moveTo>
                  <a:pt x="10770" y="16955"/>
                </a:moveTo>
                <a:cubicBezTo>
                  <a:pt x="1242" y="16955"/>
                  <a:pt x="0" y="16972"/>
                  <a:pt x="0" y="17096"/>
                </a:cubicBezTo>
                <a:cubicBezTo>
                  <a:pt x="0" y="17220"/>
                  <a:pt x="1242" y="17237"/>
                  <a:pt x="10770" y="17237"/>
                </a:cubicBezTo>
                <a:cubicBezTo>
                  <a:pt x="20299" y="17237"/>
                  <a:pt x="21540" y="17220"/>
                  <a:pt x="21540" y="17096"/>
                </a:cubicBezTo>
                <a:cubicBezTo>
                  <a:pt x="21540" y="16972"/>
                  <a:pt x="20299" y="16955"/>
                  <a:pt x="10770" y="16955"/>
                </a:cubicBezTo>
                <a:close/>
                <a:moveTo>
                  <a:pt x="6075" y="18080"/>
                </a:moveTo>
                <a:cubicBezTo>
                  <a:pt x="6020" y="18080"/>
                  <a:pt x="5926" y="18184"/>
                  <a:pt x="5865" y="18312"/>
                </a:cubicBezTo>
                <a:cubicBezTo>
                  <a:pt x="5837" y="18372"/>
                  <a:pt x="5802" y="18424"/>
                  <a:pt x="5767" y="18466"/>
                </a:cubicBezTo>
                <a:cubicBezTo>
                  <a:pt x="5875" y="18453"/>
                  <a:pt x="6003" y="18476"/>
                  <a:pt x="6078" y="18520"/>
                </a:cubicBezTo>
                <a:cubicBezTo>
                  <a:pt x="6075" y="18516"/>
                  <a:pt x="6076" y="18512"/>
                  <a:pt x="6073" y="18508"/>
                </a:cubicBezTo>
                <a:cubicBezTo>
                  <a:pt x="5949" y="18382"/>
                  <a:pt x="5948" y="18370"/>
                  <a:pt x="6057" y="18311"/>
                </a:cubicBezTo>
                <a:cubicBezTo>
                  <a:pt x="6200" y="18233"/>
                  <a:pt x="6212" y="18080"/>
                  <a:pt x="6075" y="18080"/>
                </a:cubicBezTo>
                <a:close/>
                <a:moveTo>
                  <a:pt x="3530" y="18267"/>
                </a:moveTo>
                <a:cubicBezTo>
                  <a:pt x="3402" y="18266"/>
                  <a:pt x="3266" y="18311"/>
                  <a:pt x="3199" y="18404"/>
                </a:cubicBezTo>
                <a:cubicBezTo>
                  <a:pt x="2950" y="18752"/>
                  <a:pt x="3012" y="19408"/>
                  <a:pt x="3310" y="19575"/>
                </a:cubicBezTo>
                <a:cubicBezTo>
                  <a:pt x="3506" y="19685"/>
                  <a:pt x="3637" y="19686"/>
                  <a:pt x="3759" y="19577"/>
                </a:cubicBezTo>
                <a:cubicBezTo>
                  <a:pt x="3834" y="19509"/>
                  <a:pt x="3795" y="19486"/>
                  <a:pt x="3609" y="19485"/>
                </a:cubicBezTo>
                <a:cubicBezTo>
                  <a:pt x="3284" y="19483"/>
                  <a:pt x="3091" y="19139"/>
                  <a:pt x="3211" y="18774"/>
                </a:cubicBezTo>
                <a:cubicBezTo>
                  <a:pt x="3307" y="18480"/>
                  <a:pt x="3470" y="18392"/>
                  <a:pt x="3639" y="18540"/>
                </a:cubicBezTo>
                <a:cubicBezTo>
                  <a:pt x="3791" y="18672"/>
                  <a:pt x="3860" y="18619"/>
                  <a:pt x="3803" y="18411"/>
                </a:cubicBezTo>
                <a:cubicBezTo>
                  <a:pt x="3777" y="18317"/>
                  <a:pt x="3658" y="18268"/>
                  <a:pt x="3530" y="18267"/>
                </a:cubicBezTo>
                <a:close/>
                <a:moveTo>
                  <a:pt x="9234" y="18267"/>
                </a:moveTo>
                <a:cubicBezTo>
                  <a:pt x="9024" y="18267"/>
                  <a:pt x="8984" y="18292"/>
                  <a:pt x="9047" y="18379"/>
                </a:cubicBezTo>
                <a:cubicBezTo>
                  <a:pt x="9091" y="18441"/>
                  <a:pt x="9127" y="18684"/>
                  <a:pt x="9127" y="18921"/>
                </a:cubicBezTo>
                <a:cubicBezTo>
                  <a:pt x="9127" y="19158"/>
                  <a:pt x="9091" y="19403"/>
                  <a:pt x="9047" y="19465"/>
                </a:cubicBezTo>
                <a:cubicBezTo>
                  <a:pt x="8984" y="19552"/>
                  <a:pt x="9050" y="19577"/>
                  <a:pt x="9344" y="19577"/>
                </a:cubicBezTo>
                <a:cubicBezTo>
                  <a:pt x="9660" y="19577"/>
                  <a:pt x="9728" y="19547"/>
                  <a:pt x="9763" y="19393"/>
                </a:cubicBezTo>
                <a:cubicBezTo>
                  <a:pt x="9786" y="19292"/>
                  <a:pt x="9773" y="19126"/>
                  <a:pt x="9734" y="19025"/>
                </a:cubicBezTo>
                <a:cubicBezTo>
                  <a:pt x="9695" y="18924"/>
                  <a:pt x="9683" y="18769"/>
                  <a:pt x="9708" y="18680"/>
                </a:cubicBezTo>
                <a:cubicBezTo>
                  <a:pt x="9770" y="18452"/>
                  <a:pt x="9557" y="18267"/>
                  <a:pt x="9234" y="18267"/>
                </a:cubicBezTo>
                <a:close/>
                <a:moveTo>
                  <a:pt x="9509" y="18488"/>
                </a:moveTo>
                <a:cubicBezTo>
                  <a:pt x="9528" y="18491"/>
                  <a:pt x="9547" y="18511"/>
                  <a:pt x="9563" y="18548"/>
                </a:cubicBezTo>
                <a:cubicBezTo>
                  <a:pt x="9590" y="18609"/>
                  <a:pt x="9581" y="18699"/>
                  <a:pt x="9544" y="18751"/>
                </a:cubicBezTo>
                <a:cubicBezTo>
                  <a:pt x="9499" y="18813"/>
                  <a:pt x="9461" y="18809"/>
                  <a:pt x="9429" y="18735"/>
                </a:cubicBezTo>
                <a:cubicBezTo>
                  <a:pt x="9402" y="18675"/>
                  <a:pt x="9410" y="18581"/>
                  <a:pt x="9447" y="18530"/>
                </a:cubicBezTo>
                <a:cubicBezTo>
                  <a:pt x="9469" y="18499"/>
                  <a:pt x="9490" y="18485"/>
                  <a:pt x="9509" y="18488"/>
                </a:cubicBezTo>
                <a:close/>
                <a:moveTo>
                  <a:pt x="16974" y="18521"/>
                </a:moveTo>
                <a:lnTo>
                  <a:pt x="17018" y="18908"/>
                </a:lnTo>
                <a:cubicBezTo>
                  <a:pt x="17048" y="19163"/>
                  <a:pt x="17034" y="19344"/>
                  <a:pt x="16979" y="19436"/>
                </a:cubicBezTo>
                <a:cubicBezTo>
                  <a:pt x="16906" y="19558"/>
                  <a:pt x="16935" y="19577"/>
                  <a:pt x="17188" y="19575"/>
                </a:cubicBezTo>
                <a:cubicBezTo>
                  <a:pt x="17540" y="19574"/>
                  <a:pt x="17625" y="19508"/>
                  <a:pt x="17680" y="19201"/>
                </a:cubicBezTo>
                <a:cubicBezTo>
                  <a:pt x="17741" y="18861"/>
                  <a:pt x="17590" y="18637"/>
                  <a:pt x="17259" y="18575"/>
                </a:cubicBezTo>
                <a:lnTo>
                  <a:pt x="16974" y="18521"/>
                </a:lnTo>
                <a:close/>
                <a:moveTo>
                  <a:pt x="5038" y="18548"/>
                </a:moveTo>
                <a:cubicBezTo>
                  <a:pt x="4956" y="18548"/>
                  <a:pt x="4933" y="18659"/>
                  <a:pt x="4933" y="19063"/>
                </a:cubicBezTo>
                <a:lnTo>
                  <a:pt x="4933" y="19575"/>
                </a:lnTo>
                <a:lnTo>
                  <a:pt x="5553" y="19577"/>
                </a:lnTo>
                <a:cubicBezTo>
                  <a:pt x="6201" y="19577"/>
                  <a:pt x="6225" y="19559"/>
                  <a:pt x="6112" y="19155"/>
                </a:cubicBezTo>
                <a:cubicBezTo>
                  <a:pt x="6082" y="19049"/>
                  <a:pt x="6091" y="18899"/>
                  <a:pt x="6132" y="18807"/>
                </a:cubicBezTo>
                <a:cubicBezTo>
                  <a:pt x="6170" y="18724"/>
                  <a:pt x="6162" y="18666"/>
                  <a:pt x="6134" y="18607"/>
                </a:cubicBezTo>
                <a:cubicBezTo>
                  <a:pt x="6100" y="18724"/>
                  <a:pt x="5659" y="18764"/>
                  <a:pt x="5607" y="18645"/>
                </a:cubicBezTo>
                <a:cubicBezTo>
                  <a:pt x="5596" y="18620"/>
                  <a:pt x="5595" y="18591"/>
                  <a:pt x="5603" y="18565"/>
                </a:cubicBezTo>
                <a:cubicBezTo>
                  <a:pt x="5554" y="18601"/>
                  <a:pt x="5566" y="18692"/>
                  <a:pt x="5643" y="18799"/>
                </a:cubicBezTo>
                <a:cubicBezTo>
                  <a:pt x="5683" y="18855"/>
                  <a:pt x="5705" y="19015"/>
                  <a:pt x="5693" y="19159"/>
                </a:cubicBezTo>
                <a:cubicBezTo>
                  <a:pt x="5673" y="19395"/>
                  <a:pt x="5645" y="19423"/>
                  <a:pt x="5402" y="19430"/>
                </a:cubicBezTo>
                <a:lnTo>
                  <a:pt x="5134" y="19436"/>
                </a:lnTo>
                <a:lnTo>
                  <a:pt x="5139" y="18991"/>
                </a:lnTo>
                <a:cubicBezTo>
                  <a:pt x="5142" y="18648"/>
                  <a:pt x="5119" y="18548"/>
                  <a:pt x="5038" y="18548"/>
                </a:cubicBezTo>
                <a:close/>
                <a:moveTo>
                  <a:pt x="7336" y="18548"/>
                </a:moveTo>
                <a:cubicBezTo>
                  <a:pt x="7256" y="18548"/>
                  <a:pt x="7171" y="18585"/>
                  <a:pt x="7150" y="18632"/>
                </a:cubicBezTo>
                <a:cubicBezTo>
                  <a:pt x="7128" y="18682"/>
                  <a:pt x="7033" y="18677"/>
                  <a:pt x="6919" y="18617"/>
                </a:cubicBezTo>
                <a:cubicBezTo>
                  <a:pt x="6761" y="18534"/>
                  <a:pt x="6690" y="18543"/>
                  <a:pt x="6545" y="18675"/>
                </a:cubicBezTo>
                <a:cubicBezTo>
                  <a:pt x="6309" y="18892"/>
                  <a:pt x="6327" y="19374"/>
                  <a:pt x="6578" y="19549"/>
                </a:cubicBezTo>
                <a:cubicBezTo>
                  <a:pt x="6670" y="19613"/>
                  <a:pt x="6804" y="19638"/>
                  <a:pt x="6878" y="19605"/>
                </a:cubicBezTo>
                <a:cubicBezTo>
                  <a:pt x="6952" y="19572"/>
                  <a:pt x="7119" y="19554"/>
                  <a:pt x="7248" y="19564"/>
                </a:cubicBezTo>
                <a:lnTo>
                  <a:pt x="7482" y="19582"/>
                </a:lnTo>
                <a:lnTo>
                  <a:pt x="7482" y="19065"/>
                </a:lnTo>
                <a:cubicBezTo>
                  <a:pt x="7482" y="18595"/>
                  <a:pt x="7470" y="18548"/>
                  <a:pt x="7336" y="18548"/>
                </a:cubicBezTo>
                <a:close/>
                <a:moveTo>
                  <a:pt x="12465" y="18548"/>
                </a:moveTo>
                <a:cubicBezTo>
                  <a:pt x="12327" y="18548"/>
                  <a:pt x="12313" y="18592"/>
                  <a:pt x="12313" y="19063"/>
                </a:cubicBezTo>
                <a:cubicBezTo>
                  <a:pt x="12313" y="19547"/>
                  <a:pt x="12324" y="19577"/>
                  <a:pt x="12478" y="19577"/>
                </a:cubicBezTo>
                <a:cubicBezTo>
                  <a:pt x="12606" y="19577"/>
                  <a:pt x="12625" y="19552"/>
                  <a:pt x="12562" y="19465"/>
                </a:cubicBezTo>
                <a:cubicBezTo>
                  <a:pt x="12465" y="19329"/>
                  <a:pt x="12455" y="18861"/>
                  <a:pt x="12548" y="18781"/>
                </a:cubicBezTo>
                <a:cubicBezTo>
                  <a:pt x="12667" y="18678"/>
                  <a:pt x="12621" y="18548"/>
                  <a:pt x="12465" y="18548"/>
                </a:cubicBezTo>
                <a:close/>
                <a:moveTo>
                  <a:pt x="12938" y="18548"/>
                </a:moveTo>
                <a:cubicBezTo>
                  <a:pt x="12833" y="18548"/>
                  <a:pt x="12821" y="18600"/>
                  <a:pt x="12858" y="18921"/>
                </a:cubicBezTo>
                <a:cubicBezTo>
                  <a:pt x="12886" y="19164"/>
                  <a:pt x="12872" y="19345"/>
                  <a:pt x="12817" y="19436"/>
                </a:cubicBezTo>
                <a:cubicBezTo>
                  <a:pt x="12744" y="19559"/>
                  <a:pt x="12779" y="19577"/>
                  <a:pt x="13088" y="19577"/>
                </a:cubicBezTo>
                <a:cubicBezTo>
                  <a:pt x="13283" y="19577"/>
                  <a:pt x="13421" y="19545"/>
                  <a:pt x="13393" y="19507"/>
                </a:cubicBezTo>
                <a:cubicBezTo>
                  <a:pt x="13365" y="19468"/>
                  <a:pt x="13276" y="19436"/>
                  <a:pt x="13197" y="19436"/>
                </a:cubicBezTo>
                <a:cubicBezTo>
                  <a:pt x="13068" y="19436"/>
                  <a:pt x="13053" y="19386"/>
                  <a:pt x="13057" y="18991"/>
                </a:cubicBezTo>
                <a:cubicBezTo>
                  <a:pt x="13060" y="18621"/>
                  <a:pt x="13040" y="18548"/>
                  <a:pt x="12938" y="18548"/>
                </a:cubicBezTo>
                <a:close/>
                <a:moveTo>
                  <a:pt x="13522" y="18548"/>
                </a:moveTo>
                <a:lnTo>
                  <a:pt x="13522" y="19063"/>
                </a:lnTo>
                <a:lnTo>
                  <a:pt x="13522" y="19575"/>
                </a:lnTo>
                <a:lnTo>
                  <a:pt x="13807" y="19577"/>
                </a:lnTo>
                <a:cubicBezTo>
                  <a:pt x="14068" y="19577"/>
                  <a:pt x="14175" y="19473"/>
                  <a:pt x="14036" y="19353"/>
                </a:cubicBezTo>
                <a:cubicBezTo>
                  <a:pt x="13969" y="19295"/>
                  <a:pt x="13978" y="19012"/>
                  <a:pt x="14050" y="18849"/>
                </a:cubicBezTo>
                <a:cubicBezTo>
                  <a:pt x="14135" y="18658"/>
                  <a:pt x="14032" y="18548"/>
                  <a:pt x="13770" y="18548"/>
                </a:cubicBezTo>
                <a:lnTo>
                  <a:pt x="13522" y="18548"/>
                </a:lnTo>
                <a:close/>
                <a:moveTo>
                  <a:pt x="14427" y="18548"/>
                </a:moveTo>
                <a:cubicBezTo>
                  <a:pt x="14350" y="18548"/>
                  <a:pt x="14327" y="18668"/>
                  <a:pt x="14327" y="19063"/>
                </a:cubicBezTo>
                <a:cubicBezTo>
                  <a:pt x="14327" y="19458"/>
                  <a:pt x="14350" y="19577"/>
                  <a:pt x="14427" y="19577"/>
                </a:cubicBezTo>
                <a:cubicBezTo>
                  <a:pt x="14504" y="19577"/>
                  <a:pt x="14528" y="19459"/>
                  <a:pt x="14528" y="19063"/>
                </a:cubicBezTo>
                <a:cubicBezTo>
                  <a:pt x="14528" y="18668"/>
                  <a:pt x="14504" y="18548"/>
                  <a:pt x="14427" y="18548"/>
                </a:cubicBezTo>
                <a:close/>
                <a:moveTo>
                  <a:pt x="14953" y="18548"/>
                </a:moveTo>
                <a:cubicBezTo>
                  <a:pt x="14809" y="18548"/>
                  <a:pt x="14797" y="18587"/>
                  <a:pt x="14797" y="19065"/>
                </a:cubicBezTo>
                <a:lnTo>
                  <a:pt x="14797" y="19582"/>
                </a:lnTo>
                <a:lnTo>
                  <a:pt x="15047" y="19560"/>
                </a:lnTo>
                <a:cubicBezTo>
                  <a:pt x="15184" y="19549"/>
                  <a:pt x="15318" y="19570"/>
                  <a:pt x="15344" y="19605"/>
                </a:cubicBezTo>
                <a:cubicBezTo>
                  <a:pt x="15409" y="19696"/>
                  <a:pt x="15501" y="19687"/>
                  <a:pt x="15501" y="19589"/>
                </a:cubicBezTo>
                <a:cubicBezTo>
                  <a:pt x="15501" y="19544"/>
                  <a:pt x="15456" y="19455"/>
                  <a:pt x="15403" y="19393"/>
                </a:cubicBezTo>
                <a:cubicBezTo>
                  <a:pt x="15339" y="19320"/>
                  <a:pt x="15319" y="19188"/>
                  <a:pt x="15344" y="19017"/>
                </a:cubicBezTo>
                <a:cubicBezTo>
                  <a:pt x="15386" y="18724"/>
                  <a:pt x="15239" y="18548"/>
                  <a:pt x="14953" y="18548"/>
                </a:cubicBezTo>
                <a:close/>
                <a:moveTo>
                  <a:pt x="18153" y="18548"/>
                </a:moveTo>
                <a:cubicBezTo>
                  <a:pt x="17870" y="18548"/>
                  <a:pt x="17764" y="18650"/>
                  <a:pt x="17916" y="18781"/>
                </a:cubicBezTo>
                <a:cubicBezTo>
                  <a:pt x="18009" y="18861"/>
                  <a:pt x="18002" y="19329"/>
                  <a:pt x="17904" y="19465"/>
                </a:cubicBezTo>
                <a:cubicBezTo>
                  <a:pt x="17842" y="19552"/>
                  <a:pt x="17893" y="19577"/>
                  <a:pt x="18139" y="19577"/>
                </a:cubicBezTo>
                <a:cubicBezTo>
                  <a:pt x="18472" y="19577"/>
                  <a:pt x="18493" y="19542"/>
                  <a:pt x="18390" y="19164"/>
                </a:cubicBezTo>
                <a:cubicBezTo>
                  <a:pt x="18349" y="19012"/>
                  <a:pt x="18349" y="18908"/>
                  <a:pt x="18390" y="18873"/>
                </a:cubicBezTo>
                <a:cubicBezTo>
                  <a:pt x="18426" y="18842"/>
                  <a:pt x="18455" y="18756"/>
                  <a:pt x="18455" y="18682"/>
                </a:cubicBezTo>
                <a:cubicBezTo>
                  <a:pt x="18455" y="18584"/>
                  <a:pt x="18371" y="18548"/>
                  <a:pt x="18153" y="18548"/>
                </a:cubicBezTo>
                <a:close/>
                <a:moveTo>
                  <a:pt x="10156" y="18555"/>
                </a:moveTo>
                <a:cubicBezTo>
                  <a:pt x="9947" y="18542"/>
                  <a:pt x="9838" y="18642"/>
                  <a:pt x="9998" y="18781"/>
                </a:cubicBezTo>
                <a:cubicBezTo>
                  <a:pt x="10093" y="18862"/>
                  <a:pt x="10082" y="19330"/>
                  <a:pt x="9982" y="19470"/>
                </a:cubicBezTo>
                <a:cubicBezTo>
                  <a:pt x="9914" y="19564"/>
                  <a:pt x="9955" y="19582"/>
                  <a:pt x="10182" y="19564"/>
                </a:cubicBezTo>
                <a:cubicBezTo>
                  <a:pt x="10337" y="19551"/>
                  <a:pt x="10488" y="19572"/>
                  <a:pt x="10516" y="19610"/>
                </a:cubicBezTo>
                <a:cubicBezTo>
                  <a:pt x="10543" y="19649"/>
                  <a:pt x="10627" y="19659"/>
                  <a:pt x="10702" y="19631"/>
                </a:cubicBezTo>
                <a:cubicBezTo>
                  <a:pt x="10777" y="19602"/>
                  <a:pt x="10873" y="19578"/>
                  <a:pt x="10915" y="19577"/>
                </a:cubicBezTo>
                <a:cubicBezTo>
                  <a:pt x="10957" y="19576"/>
                  <a:pt x="10986" y="19503"/>
                  <a:pt x="10981" y="19413"/>
                </a:cubicBezTo>
                <a:cubicBezTo>
                  <a:pt x="10975" y="19307"/>
                  <a:pt x="11020" y="19249"/>
                  <a:pt x="11107" y="19249"/>
                </a:cubicBezTo>
                <a:cubicBezTo>
                  <a:pt x="11193" y="19249"/>
                  <a:pt x="11237" y="19307"/>
                  <a:pt x="11231" y="19413"/>
                </a:cubicBezTo>
                <a:cubicBezTo>
                  <a:pt x="11225" y="19516"/>
                  <a:pt x="11268" y="19577"/>
                  <a:pt x="11349" y="19577"/>
                </a:cubicBezTo>
                <a:cubicBezTo>
                  <a:pt x="11471" y="19577"/>
                  <a:pt x="11472" y="19561"/>
                  <a:pt x="11368" y="19226"/>
                </a:cubicBezTo>
                <a:cubicBezTo>
                  <a:pt x="11308" y="19033"/>
                  <a:pt x="11244" y="18800"/>
                  <a:pt x="11225" y="18710"/>
                </a:cubicBezTo>
                <a:cubicBezTo>
                  <a:pt x="11170" y="18446"/>
                  <a:pt x="11112" y="18515"/>
                  <a:pt x="10916" y="19072"/>
                </a:cubicBezTo>
                <a:cubicBezTo>
                  <a:pt x="10739" y="19576"/>
                  <a:pt x="10725" y="19591"/>
                  <a:pt x="10604" y="19438"/>
                </a:cubicBezTo>
                <a:cubicBezTo>
                  <a:pt x="10511" y="19321"/>
                  <a:pt x="10489" y="19200"/>
                  <a:pt x="10516" y="18975"/>
                </a:cubicBezTo>
                <a:cubicBezTo>
                  <a:pt x="10546" y="18712"/>
                  <a:pt x="10528" y="18661"/>
                  <a:pt x="10392" y="18610"/>
                </a:cubicBezTo>
                <a:cubicBezTo>
                  <a:pt x="10306" y="18578"/>
                  <a:pt x="10226" y="18559"/>
                  <a:pt x="10156" y="18555"/>
                </a:cubicBezTo>
                <a:close/>
                <a:moveTo>
                  <a:pt x="11925" y="18572"/>
                </a:moveTo>
                <a:cubicBezTo>
                  <a:pt x="11883" y="18573"/>
                  <a:pt x="11831" y="18590"/>
                  <a:pt x="11778" y="18623"/>
                </a:cubicBezTo>
                <a:cubicBezTo>
                  <a:pt x="11607" y="18733"/>
                  <a:pt x="11555" y="18955"/>
                  <a:pt x="11677" y="19060"/>
                </a:cubicBezTo>
                <a:cubicBezTo>
                  <a:pt x="11717" y="19095"/>
                  <a:pt x="11702" y="19202"/>
                  <a:pt x="11638" y="19338"/>
                </a:cubicBezTo>
                <a:cubicBezTo>
                  <a:pt x="11556" y="19513"/>
                  <a:pt x="11553" y="19567"/>
                  <a:pt x="11623" y="19605"/>
                </a:cubicBezTo>
                <a:cubicBezTo>
                  <a:pt x="11968" y="19798"/>
                  <a:pt x="12302" y="19404"/>
                  <a:pt x="12045" y="19107"/>
                </a:cubicBezTo>
                <a:cubicBezTo>
                  <a:pt x="11966" y="19016"/>
                  <a:pt x="11960" y="18960"/>
                  <a:pt x="12021" y="18858"/>
                </a:cubicBezTo>
                <a:cubicBezTo>
                  <a:pt x="12117" y="18696"/>
                  <a:pt x="12054" y="18568"/>
                  <a:pt x="11925" y="18572"/>
                </a:cubicBezTo>
                <a:close/>
                <a:moveTo>
                  <a:pt x="15990" y="18578"/>
                </a:moveTo>
                <a:cubicBezTo>
                  <a:pt x="15962" y="18579"/>
                  <a:pt x="15934" y="18583"/>
                  <a:pt x="15904" y="18593"/>
                </a:cubicBezTo>
                <a:cubicBezTo>
                  <a:pt x="15567" y="18706"/>
                  <a:pt x="15470" y="19158"/>
                  <a:pt x="15709" y="19492"/>
                </a:cubicBezTo>
                <a:cubicBezTo>
                  <a:pt x="15812" y="19636"/>
                  <a:pt x="15895" y="19671"/>
                  <a:pt x="16027" y="19625"/>
                </a:cubicBezTo>
                <a:cubicBezTo>
                  <a:pt x="16274" y="19541"/>
                  <a:pt x="16329" y="19443"/>
                  <a:pt x="16329" y="19099"/>
                </a:cubicBezTo>
                <a:cubicBezTo>
                  <a:pt x="16329" y="18827"/>
                  <a:pt x="16224" y="18635"/>
                  <a:pt x="16070" y="18590"/>
                </a:cubicBezTo>
                <a:cubicBezTo>
                  <a:pt x="16045" y="18582"/>
                  <a:pt x="16018" y="18578"/>
                  <a:pt x="15990" y="18578"/>
                </a:cubicBezTo>
                <a:close/>
                <a:moveTo>
                  <a:pt x="8075" y="18583"/>
                </a:moveTo>
                <a:cubicBezTo>
                  <a:pt x="8049" y="18582"/>
                  <a:pt x="8023" y="18584"/>
                  <a:pt x="7997" y="18593"/>
                </a:cubicBezTo>
                <a:cubicBezTo>
                  <a:pt x="7777" y="18670"/>
                  <a:pt x="7720" y="18792"/>
                  <a:pt x="7718" y="19175"/>
                </a:cubicBezTo>
                <a:cubicBezTo>
                  <a:pt x="7718" y="19362"/>
                  <a:pt x="7761" y="19509"/>
                  <a:pt x="7834" y="19570"/>
                </a:cubicBezTo>
                <a:cubicBezTo>
                  <a:pt x="8078" y="19773"/>
                  <a:pt x="8454" y="19483"/>
                  <a:pt x="8454" y="19092"/>
                </a:cubicBezTo>
                <a:cubicBezTo>
                  <a:pt x="8454" y="18837"/>
                  <a:pt x="8260" y="18593"/>
                  <a:pt x="8075" y="18583"/>
                </a:cubicBezTo>
                <a:close/>
                <a:moveTo>
                  <a:pt x="4414" y="18592"/>
                </a:moveTo>
                <a:cubicBezTo>
                  <a:pt x="4316" y="18575"/>
                  <a:pt x="4209" y="18604"/>
                  <a:pt x="4124" y="18682"/>
                </a:cubicBezTo>
                <a:cubicBezTo>
                  <a:pt x="3898" y="18889"/>
                  <a:pt x="3890" y="19450"/>
                  <a:pt x="4111" y="19574"/>
                </a:cubicBezTo>
                <a:cubicBezTo>
                  <a:pt x="4326" y="19694"/>
                  <a:pt x="4381" y="19689"/>
                  <a:pt x="4549" y="19525"/>
                </a:cubicBezTo>
                <a:cubicBezTo>
                  <a:pt x="4697" y="19380"/>
                  <a:pt x="4748" y="18986"/>
                  <a:pt x="4646" y="18771"/>
                </a:cubicBezTo>
                <a:cubicBezTo>
                  <a:pt x="4598" y="18670"/>
                  <a:pt x="4511" y="18608"/>
                  <a:pt x="4414" y="18592"/>
                </a:cubicBezTo>
                <a:close/>
                <a:moveTo>
                  <a:pt x="7145" y="18700"/>
                </a:moveTo>
                <a:cubicBezTo>
                  <a:pt x="7174" y="18687"/>
                  <a:pt x="7200" y="18705"/>
                  <a:pt x="7232" y="18751"/>
                </a:cubicBezTo>
                <a:cubicBezTo>
                  <a:pt x="7278" y="18814"/>
                  <a:pt x="7315" y="18977"/>
                  <a:pt x="7315" y="19115"/>
                </a:cubicBezTo>
                <a:cubicBezTo>
                  <a:pt x="7315" y="19253"/>
                  <a:pt x="7273" y="19417"/>
                  <a:pt x="7222" y="19477"/>
                </a:cubicBezTo>
                <a:cubicBezTo>
                  <a:pt x="7146" y="19564"/>
                  <a:pt x="7107" y="19531"/>
                  <a:pt x="7029" y="19313"/>
                </a:cubicBezTo>
                <a:cubicBezTo>
                  <a:pt x="6942" y="19071"/>
                  <a:pt x="6945" y="19017"/>
                  <a:pt x="7042" y="18838"/>
                </a:cubicBezTo>
                <a:cubicBezTo>
                  <a:pt x="7085" y="18758"/>
                  <a:pt x="7116" y="18714"/>
                  <a:pt x="7145" y="18700"/>
                </a:cubicBezTo>
                <a:close/>
                <a:moveTo>
                  <a:pt x="8100" y="18751"/>
                </a:moveTo>
                <a:cubicBezTo>
                  <a:pt x="8264" y="18775"/>
                  <a:pt x="8348" y="19002"/>
                  <a:pt x="8266" y="19252"/>
                </a:cubicBezTo>
                <a:cubicBezTo>
                  <a:pt x="8183" y="19507"/>
                  <a:pt x="7938" y="19566"/>
                  <a:pt x="7877" y="19348"/>
                </a:cubicBezTo>
                <a:cubicBezTo>
                  <a:pt x="7806" y="19087"/>
                  <a:pt x="7881" y="18781"/>
                  <a:pt x="8025" y="18752"/>
                </a:cubicBezTo>
                <a:cubicBezTo>
                  <a:pt x="8051" y="18747"/>
                  <a:pt x="8077" y="18747"/>
                  <a:pt x="8100" y="18751"/>
                </a:cubicBezTo>
                <a:close/>
                <a:moveTo>
                  <a:pt x="15994" y="18752"/>
                </a:moveTo>
                <a:cubicBezTo>
                  <a:pt x="16113" y="18776"/>
                  <a:pt x="16140" y="18843"/>
                  <a:pt x="16140" y="19109"/>
                </a:cubicBezTo>
                <a:cubicBezTo>
                  <a:pt x="16140" y="19374"/>
                  <a:pt x="16113" y="19441"/>
                  <a:pt x="15994" y="19465"/>
                </a:cubicBezTo>
                <a:cubicBezTo>
                  <a:pt x="15900" y="19483"/>
                  <a:pt x="15819" y="19426"/>
                  <a:pt x="15771" y="19303"/>
                </a:cubicBezTo>
                <a:cubicBezTo>
                  <a:pt x="15668" y="19033"/>
                  <a:pt x="15798" y="18713"/>
                  <a:pt x="15994" y="18752"/>
                </a:cubicBezTo>
                <a:close/>
                <a:moveTo>
                  <a:pt x="6722" y="18754"/>
                </a:moveTo>
                <a:cubicBezTo>
                  <a:pt x="6774" y="18743"/>
                  <a:pt x="6829" y="18766"/>
                  <a:pt x="6879" y="18836"/>
                </a:cubicBezTo>
                <a:cubicBezTo>
                  <a:pt x="6961" y="18950"/>
                  <a:pt x="6971" y="19037"/>
                  <a:pt x="6918" y="19232"/>
                </a:cubicBezTo>
                <a:cubicBezTo>
                  <a:pt x="6842" y="19509"/>
                  <a:pt x="6703" y="19555"/>
                  <a:pt x="6579" y="19346"/>
                </a:cubicBezTo>
                <a:cubicBezTo>
                  <a:pt x="6441" y="19115"/>
                  <a:pt x="6567" y="18786"/>
                  <a:pt x="6722" y="18754"/>
                </a:cubicBezTo>
                <a:close/>
                <a:moveTo>
                  <a:pt x="4299" y="18759"/>
                </a:moveTo>
                <a:cubicBezTo>
                  <a:pt x="4350" y="18744"/>
                  <a:pt x="4406" y="18760"/>
                  <a:pt x="4458" y="18821"/>
                </a:cubicBezTo>
                <a:cubicBezTo>
                  <a:pt x="4584" y="18967"/>
                  <a:pt x="4595" y="19215"/>
                  <a:pt x="4483" y="19371"/>
                </a:cubicBezTo>
                <a:cubicBezTo>
                  <a:pt x="4375" y="19521"/>
                  <a:pt x="4262" y="19511"/>
                  <a:pt x="4163" y="19346"/>
                </a:cubicBezTo>
                <a:cubicBezTo>
                  <a:pt x="4030" y="19122"/>
                  <a:pt x="4145" y="18803"/>
                  <a:pt x="4299" y="18759"/>
                </a:cubicBezTo>
                <a:close/>
                <a:moveTo>
                  <a:pt x="9408" y="19030"/>
                </a:moveTo>
                <a:cubicBezTo>
                  <a:pt x="9441" y="19028"/>
                  <a:pt x="9477" y="19042"/>
                  <a:pt x="9514" y="19073"/>
                </a:cubicBezTo>
                <a:cubicBezTo>
                  <a:pt x="9577" y="19129"/>
                  <a:pt x="9631" y="19234"/>
                  <a:pt x="9631" y="19306"/>
                </a:cubicBezTo>
                <a:cubicBezTo>
                  <a:pt x="9631" y="19497"/>
                  <a:pt x="9337" y="19528"/>
                  <a:pt x="9286" y="19343"/>
                </a:cubicBezTo>
                <a:cubicBezTo>
                  <a:pt x="9240" y="19174"/>
                  <a:pt x="9309" y="19035"/>
                  <a:pt x="9408" y="19030"/>
                </a:cubicBezTo>
                <a:close/>
                <a:moveTo>
                  <a:pt x="18440" y="19860"/>
                </a:moveTo>
                <a:cubicBezTo>
                  <a:pt x="18413" y="19863"/>
                  <a:pt x="18377" y="19880"/>
                  <a:pt x="18334" y="19918"/>
                </a:cubicBezTo>
                <a:cubicBezTo>
                  <a:pt x="18271" y="19973"/>
                  <a:pt x="18215" y="20118"/>
                  <a:pt x="18212" y="20241"/>
                </a:cubicBezTo>
                <a:cubicBezTo>
                  <a:pt x="18208" y="20364"/>
                  <a:pt x="18140" y="20643"/>
                  <a:pt x="18061" y="20860"/>
                </a:cubicBezTo>
                <a:cubicBezTo>
                  <a:pt x="17982" y="21077"/>
                  <a:pt x="17916" y="21297"/>
                  <a:pt x="17916" y="21350"/>
                </a:cubicBezTo>
                <a:cubicBezTo>
                  <a:pt x="17916" y="21404"/>
                  <a:pt x="17966" y="21449"/>
                  <a:pt x="18025" y="21449"/>
                </a:cubicBezTo>
                <a:cubicBezTo>
                  <a:pt x="18091" y="21449"/>
                  <a:pt x="18118" y="21397"/>
                  <a:pt x="18096" y="21315"/>
                </a:cubicBezTo>
                <a:cubicBezTo>
                  <a:pt x="18052" y="21156"/>
                  <a:pt x="18216" y="20938"/>
                  <a:pt x="18316" y="21024"/>
                </a:cubicBezTo>
                <a:cubicBezTo>
                  <a:pt x="18354" y="21057"/>
                  <a:pt x="18387" y="21167"/>
                  <a:pt x="18387" y="21267"/>
                </a:cubicBezTo>
                <a:cubicBezTo>
                  <a:pt x="18387" y="21385"/>
                  <a:pt x="18434" y="21449"/>
                  <a:pt x="18519" y="21449"/>
                </a:cubicBezTo>
                <a:cubicBezTo>
                  <a:pt x="18650" y="21449"/>
                  <a:pt x="18650" y="21448"/>
                  <a:pt x="18519" y="21006"/>
                </a:cubicBezTo>
                <a:cubicBezTo>
                  <a:pt x="18447" y="20761"/>
                  <a:pt x="18357" y="20488"/>
                  <a:pt x="18321" y="20400"/>
                </a:cubicBezTo>
                <a:cubicBezTo>
                  <a:pt x="18270" y="20278"/>
                  <a:pt x="18289" y="20208"/>
                  <a:pt x="18401" y="20099"/>
                </a:cubicBezTo>
                <a:cubicBezTo>
                  <a:pt x="18527" y="19976"/>
                  <a:pt x="18523" y="19851"/>
                  <a:pt x="18440" y="19860"/>
                </a:cubicBezTo>
                <a:close/>
                <a:moveTo>
                  <a:pt x="12488" y="20044"/>
                </a:moveTo>
                <a:cubicBezTo>
                  <a:pt x="12286" y="20044"/>
                  <a:pt x="12281" y="20053"/>
                  <a:pt x="12372" y="20255"/>
                </a:cubicBezTo>
                <a:cubicBezTo>
                  <a:pt x="12424" y="20370"/>
                  <a:pt x="12518" y="20687"/>
                  <a:pt x="12580" y="20957"/>
                </a:cubicBezTo>
                <a:cubicBezTo>
                  <a:pt x="12643" y="21227"/>
                  <a:pt x="12718" y="21449"/>
                  <a:pt x="12748" y="21449"/>
                </a:cubicBezTo>
                <a:cubicBezTo>
                  <a:pt x="12777" y="21449"/>
                  <a:pt x="12871" y="21206"/>
                  <a:pt x="12955" y="20910"/>
                </a:cubicBezTo>
                <a:cubicBezTo>
                  <a:pt x="13039" y="20614"/>
                  <a:pt x="13132" y="20332"/>
                  <a:pt x="13163" y="20283"/>
                </a:cubicBezTo>
                <a:cubicBezTo>
                  <a:pt x="13263" y="20127"/>
                  <a:pt x="13224" y="20044"/>
                  <a:pt x="13052" y="20044"/>
                </a:cubicBezTo>
                <a:cubicBezTo>
                  <a:pt x="12885" y="20044"/>
                  <a:pt x="12827" y="20171"/>
                  <a:pt x="12948" y="20275"/>
                </a:cubicBezTo>
                <a:cubicBezTo>
                  <a:pt x="13017" y="20334"/>
                  <a:pt x="12862" y="20934"/>
                  <a:pt x="12778" y="20934"/>
                </a:cubicBezTo>
                <a:cubicBezTo>
                  <a:pt x="12683" y="20934"/>
                  <a:pt x="12562" y="20287"/>
                  <a:pt x="12633" y="20163"/>
                </a:cubicBezTo>
                <a:cubicBezTo>
                  <a:pt x="12683" y="20074"/>
                  <a:pt x="12648" y="20044"/>
                  <a:pt x="12488" y="20044"/>
                </a:cubicBezTo>
                <a:close/>
                <a:moveTo>
                  <a:pt x="553" y="20045"/>
                </a:moveTo>
                <a:cubicBezTo>
                  <a:pt x="427" y="20034"/>
                  <a:pt x="287" y="20106"/>
                  <a:pt x="166" y="20275"/>
                </a:cubicBezTo>
                <a:cubicBezTo>
                  <a:pt x="-38" y="20558"/>
                  <a:pt x="-52" y="21001"/>
                  <a:pt x="135" y="21262"/>
                </a:cubicBezTo>
                <a:cubicBezTo>
                  <a:pt x="209" y="21366"/>
                  <a:pt x="358" y="21449"/>
                  <a:pt x="470" y="21449"/>
                </a:cubicBezTo>
                <a:cubicBezTo>
                  <a:pt x="755" y="21449"/>
                  <a:pt x="940" y="21158"/>
                  <a:pt x="940" y="20706"/>
                </a:cubicBezTo>
                <a:cubicBezTo>
                  <a:pt x="940" y="20312"/>
                  <a:pt x="765" y="20064"/>
                  <a:pt x="553" y="20045"/>
                </a:cubicBezTo>
                <a:close/>
                <a:moveTo>
                  <a:pt x="502" y="20280"/>
                </a:moveTo>
                <a:cubicBezTo>
                  <a:pt x="751" y="20280"/>
                  <a:pt x="876" y="20646"/>
                  <a:pt x="753" y="21022"/>
                </a:cubicBezTo>
                <a:cubicBezTo>
                  <a:pt x="650" y="21339"/>
                  <a:pt x="378" y="21343"/>
                  <a:pt x="231" y="21031"/>
                </a:cubicBezTo>
                <a:cubicBezTo>
                  <a:pt x="139" y="20834"/>
                  <a:pt x="137" y="20767"/>
                  <a:pt x="215" y="20541"/>
                </a:cubicBezTo>
                <a:cubicBezTo>
                  <a:pt x="283" y="20341"/>
                  <a:pt x="350" y="20280"/>
                  <a:pt x="502" y="20280"/>
                </a:cubicBezTo>
                <a:close/>
                <a:moveTo>
                  <a:pt x="10808" y="20325"/>
                </a:moveTo>
                <a:cubicBezTo>
                  <a:pt x="10778" y="20325"/>
                  <a:pt x="10683" y="20545"/>
                  <a:pt x="10596" y="20815"/>
                </a:cubicBezTo>
                <a:cubicBezTo>
                  <a:pt x="10509" y="21085"/>
                  <a:pt x="10427" y="21340"/>
                  <a:pt x="10414" y="21379"/>
                </a:cubicBezTo>
                <a:cubicBezTo>
                  <a:pt x="10401" y="21417"/>
                  <a:pt x="10452" y="21449"/>
                  <a:pt x="10529" y="21449"/>
                </a:cubicBezTo>
                <a:cubicBezTo>
                  <a:pt x="10633" y="21449"/>
                  <a:pt x="10664" y="21396"/>
                  <a:pt x="10652" y="21238"/>
                </a:cubicBezTo>
                <a:cubicBezTo>
                  <a:pt x="10640" y="21083"/>
                  <a:pt x="10671" y="21027"/>
                  <a:pt x="10770" y="21027"/>
                </a:cubicBezTo>
                <a:cubicBezTo>
                  <a:pt x="10869" y="21027"/>
                  <a:pt x="10900" y="21082"/>
                  <a:pt x="10889" y="21232"/>
                </a:cubicBezTo>
                <a:cubicBezTo>
                  <a:pt x="10875" y="21419"/>
                  <a:pt x="10904" y="21439"/>
                  <a:pt x="11225" y="21439"/>
                </a:cubicBezTo>
                <a:cubicBezTo>
                  <a:pt x="11418" y="21439"/>
                  <a:pt x="11629" y="21417"/>
                  <a:pt x="11693" y="21390"/>
                </a:cubicBezTo>
                <a:cubicBezTo>
                  <a:pt x="11819" y="21339"/>
                  <a:pt x="11855" y="21028"/>
                  <a:pt x="11746" y="20934"/>
                </a:cubicBezTo>
                <a:cubicBezTo>
                  <a:pt x="11705" y="20898"/>
                  <a:pt x="11710" y="20810"/>
                  <a:pt x="11762" y="20693"/>
                </a:cubicBezTo>
                <a:cubicBezTo>
                  <a:pt x="11829" y="20541"/>
                  <a:pt x="11826" y="20490"/>
                  <a:pt x="11744" y="20417"/>
                </a:cubicBezTo>
                <a:cubicBezTo>
                  <a:pt x="11599" y="20289"/>
                  <a:pt x="11499" y="20304"/>
                  <a:pt x="11378" y="20472"/>
                </a:cubicBezTo>
                <a:cubicBezTo>
                  <a:pt x="11257" y="20641"/>
                  <a:pt x="11246" y="20758"/>
                  <a:pt x="11340" y="20840"/>
                </a:cubicBezTo>
                <a:cubicBezTo>
                  <a:pt x="11381" y="20875"/>
                  <a:pt x="11364" y="20986"/>
                  <a:pt x="11298" y="21126"/>
                </a:cubicBezTo>
                <a:cubicBezTo>
                  <a:pt x="11161" y="21419"/>
                  <a:pt x="11108" y="21363"/>
                  <a:pt x="10972" y="20792"/>
                </a:cubicBezTo>
                <a:cubicBezTo>
                  <a:pt x="10910" y="20535"/>
                  <a:pt x="10837" y="20325"/>
                  <a:pt x="10808" y="20325"/>
                </a:cubicBezTo>
                <a:close/>
                <a:moveTo>
                  <a:pt x="21284" y="20370"/>
                </a:moveTo>
                <a:cubicBezTo>
                  <a:pt x="21236" y="20369"/>
                  <a:pt x="21185" y="20385"/>
                  <a:pt x="21138" y="20420"/>
                </a:cubicBezTo>
                <a:cubicBezTo>
                  <a:pt x="20975" y="20542"/>
                  <a:pt x="20969" y="20678"/>
                  <a:pt x="21114" y="20902"/>
                </a:cubicBezTo>
                <a:cubicBezTo>
                  <a:pt x="21216" y="21059"/>
                  <a:pt x="21216" y="21073"/>
                  <a:pt x="21114" y="21128"/>
                </a:cubicBezTo>
                <a:cubicBezTo>
                  <a:pt x="21054" y="21160"/>
                  <a:pt x="21004" y="21245"/>
                  <a:pt x="21004" y="21317"/>
                </a:cubicBezTo>
                <a:cubicBezTo>
                  <a:pt x="21004" y="21499"/>
                  <a:pt x="21368" y="21486"/>
                  <a:pt x="21478" y="21300"/>
                </a:cubicBezTo>
                <a:cubicBezTo>
                  <a:pt x="21543" y="21190"/>
                  <a:pt x="21548" y="21109"/>
                  <a:pt x="21494" y="20989"/>
                </a:cubicBezTo>
                <a:cubicBezTo>
                  <a:pt x="21448" y="20886"/>
                  <a:pt x="21444" y="20771"/>
                  <a:pt x="21483" y="20674"/>
                </a:cubicBezTo>
                <a:cubicBezTo>
                  <a:pt x="21548" y="20512"/>
                  <a:pt x="21428" y="20371"/>
                  <a:pt x="21284" y="20370"/>
                </a:cubicBezTo>
                <a:close/>
                <a:moveTo>
                  <a:pt x="20484" y="20375"/>
                </a:moveTo>
                <a:cubicBezTo>
                  <a:pt x="20142" y="20363"/>
                  <a:pt x="19903" y="20929"/>
                  <a:pt x="20170" y="21302"/>
                </a:cubicBezTo>
                <a:cubicBezTo>
                  <a:pt x="20228" y="21383"/>
                  <a:pt x="20346" y="21449"/>
                  <a:pt x="20433" y="21449"/>
                </a:cubicBezTo>
                <a:cubicBezTo>
                  <a:pt x="20658" y="21449"/>
                  <a:pt x="20803" y="21208"/>
                  <a:pt x="20803" y="20832"/>
                </a:cubicBezTo>
                <a:cubicBezTo>
                  <a:pt x="20803" y="20573"/>
                  <a:pt x="20769" y="20491"/>
                  <a:pt x="20634" y="20420"/>
                </a:cubicBezTo>
                <a:cubicBezTo>
                  <a:pt x="20583" y="20393"/>
                  <a:pt x="20532" y="20377"/>
                  <a:pt x="20484" y="20375"/>
                </a:cubicBezTo>
                <a:close/>
                <a:moveTo>
                  <a:pt x="7208" y="20378"/>
                </a:moveTo>
                <a:cubicBezTo>
                  <a:pt x="7055" y="20407"/>
                  <a:pt x="6903" y="20552"/>
                  <a:pt x="6868" y="20793"/>
                </a:cubicBezTo>
                <a:cubicBezTo>
                  <a:pt x="6824" y="21103"/>
                  <a:pt x="6629" y="21309"/>
                  <a:pt x="6463" y="21220"/>
                </a:cubicBezTo>
                <a:cubicBezTo>
                  <a:pt x="6384" y="21178"/>
                  <a:pt x="6366" y="21074"/>
                  <a:pt x="6393" y="20792"/>
                </a:cubicBezTo>
                <a:cubicBezTo>
                  <a:pt x="6424" y="20476"/>
                  <a:pt x="6411" y="20420"/>
                  <a:pt x="6308" y="20420"/>
                </a:cubicBezTo>
                <a:cubicBezTo>
                  <a:pt x="6205" y="20420"/>
                  <a:pt x="6193" y="20475"/>
                  <a:pt x="6223" y="20792"/>
                </a:cubicBezTo>
                <a:cubicBezTo>
                  <a:pt x="6246" y="21023"/>
                  <a:pt x="6226" y="21219"/>
                  <a:pt x="6174" y="21307"/>
                </a:cubicBezTo>
                <a:cubicBezTo>
                  <a:pt x="6101" y="21429"/>
                  <a:pt x="6130" y="21449"/>
                  <a:pt x="6387" y="21449"/>
                </a:cubicBezTo>
                <a:cubicBezTo>
                  <a:pt x="6551" y="21449"/>
                  <a:pt x="6715" y="21404"/>
                  <a:pt x="6754" y="21350"/>
                </a:cubicBezTo>
                <a:cubicBezTo>
                  <a:pt x="6803" y="21282"/>
                  <a:pt x="6877" y="21285"/>
                  <a:pt x="6998" y="21362"/>
                </a:cubicBezTo>
                <a:cubicBezTo>
                  <a:pt x="7372" y="21600"/>
                  <a:pt x="7662" y="21240"/>
                  <a:pt x="7558" y="20664"/>
                </a:cubicBezTo>
                <a:cubicBezTo>
                  <a:pt x="7517" y="20437"/>
                  <a:pt x="7362" y="20349"/>
                  <a:pt x="7208" y="20378"/>
                </a:cubicBezTo>
                <a:close/>
                <a:moveTo>
                  <a:pt x="2874" y="20382"/>
                </a:moveTo>
                <a:cubicBezTo>
                  <a:pt x="2823" y="20426"/>
                  <a:pt x="2484" y="21328"/>
                  <a:pt x="2484" y="21419"/>
                </a:cubicBezTo>
                <a:cubicBezTo>
                  <a:pt x="2484" y="21435"/>
                  <a:pt x="2542" y="21449"/>
                  <a:pt x="2616" y="21449"/>
                </a:cubicBezTo>
                <a:cubicBezTo>
                  <a:pt x="2714" y="21449"/>
                  <a:pt x="2746" y="21393"/>
                  <a:pt x="2734" y="21238"/>
                </a:cubicBezTo>
                <a:cubicBezTo>
                  <a:pt x="2722" y="21083"/>
                  <a:pt x="2754" y="21027"/>
                  <a:pt x="2853" y="21027"/>
                </a:cubicBezTo>
                <a:cubicBezTo>
                  <a:pt x="2952" y="21027"/>
                  <a:pt x="2982" y="21081"/>
                  <a:pt x="2970" y="21240"/>
                </a:cubicBezTo>
                <a:lnTo>
                  <a:pt x="2955" y="21454"/>
                </a:lnTo>
                <a:lnTo>
                  <a:pt x="4028" y="21436"/>
                </a:lnTo>
                <a:cubicBezTo>
                  <a:pt x="5020" y="21420"/>
                  <a:pt x="5220" y="21376"/>
                  <a:pt x="5028" y="21210"/>
                </a:cubicBezTo>
                <a:cubicBezTo>
                  <a:pt x="4987" y="21175"/>
                  <a:pt x="4965" y="20983"/>
                  <a:pt x="4979" y="20783"/>
                </a:cubicBezTo>
                <a:cubicBezTo>
                  <a:pt x="4998" y="20492"/>
                  <a:pt x="4980" y="20420"/>
                  <a:pt x="4890" y="20420"/>
                </a:cubicBezTo>
                <a:cubicBezTo>
                  <a:pt x="4825" y="20420"/>
                  <a:pt x="4747" y="20539"/>
                  <a:pt x="4706" y="20706"/>
                </a:cubicBezTo>
                <a:cubicBezTo>
                  <a:pt x="4626" y="21023"/>
                  <a:pt x="4525" y="21001"/>
                  <a:pt x="4428" y="20644"/>
                </a:cubicBezTo>
                <a:cubicBezTo>
                  <a:pt x="4389" y="20500"/>
                  <a:pt x="4312" y="20420"/>
                  <a:pt x="4216" y="20420"/>
                </a:cubicBezTo>
                <a:cubicBezTo>
                  <a:pt x="4111" y="20420"/>
                  <a:pt x="4088" y="20449"/>
                  <a:pt x="4138" y="20519"/>
                </a:cubicBezTo>
                <a:cubicBezTo>
                  <a:pt x="4178" y="20575"/>
                  <a:pt x="4190" y="20745"/>
                  <a:pt x="4166" y="20909"/>
                </a:cubicBezTo>
                <a:cubicBezTo>
                  <a:pt x="4127" y="21174"/>
                  <a:pt x="4101" y="21201"/>
                  <a:pt x="3858" y="21208"/>
                </a:cubicBezTo>
                <a:cubicBezTo>
                  <a:pt x="3614" y="21215"/>
                  <a:pt x="3588" y="21193"/>
                  <a:pt x="3569" y="20952"/>
                </a:cubicBezTo>
                <a:cubicBezTo>
                  <a:pt x="3557" y="20807"/>
                  <a:pt x="3584" y="20628"/>
                  <a:pt x="3628" y="20554"/>
                </a:cubicBezTo>
                <a:cubicBezTo>
                  <a:pt x="3695" y="20442"/>
                  <a:pt x="3675" y="20420"/>
                  <a:pt x="3518" y="20420"/>
                </a:cubicBezTo>
                <a:cubicBezTo>
                  <a:pt x="3371" y="20420"/>
                  <a:pt x="3347" y="20445"/>
                  <a:pt x="3409" y="20532"/>
                </a:cubicBezTo>
                <a:cubicBezTo>
                  <a:pt x="3523" y="20691"/>
                  <a:pt x="3508" y="21123"/>
                  <a:pt x="3385" y="21265"/>
                </a:cubicBezTo>
                <a:cubicBezTo>
                  <a:pt x="3256" y="21415"/>
                  <a:pt x="3204" y="21336"/>
                  <a:pt x="3054" y="20771"/>
                </a:cubicBezTo>
                <a:cubicBezTo>
                  <a:pt x="2989" y="20528"/>
                  <a:pt x="2908" y="20353"/>
                  <a:pt x="2874" y="20382"/>
                </a:cubicBezTo>
                <a:close/>
                <a:moveTo>
                  <a:pt x="9463" y="20385"/>
                </a:moveTo>
                <a:cubicBezTo>
                  <a:pt x="9148" y="20389"/>
                  <a:pt x="9116" y="20466"/>
                  <a:pt x="9141" y="20706"/>
                </a:cubicBezTo>
                <a:cubicBezTo>
                  <a:pt x="9174" y="21015"/>
                  <a:pt x="8985" y="21417"/>
                  <a:pt x="8859" y="21308"/>
                </a:cubicBezTo>
                <a:cubicBezTo>
                  <a:pt x="8803" y="21261"/>
                  <a:pt x="8787" y="21099"/>
                  <a:pt x="8809" y="20828"/>
                </a:cubicBezTo>
                <a:cubicBezTo>
                  <a:pt x="8838" y="20462"/>
                  <a:pt x="8827" y="20420"/>
                  <a:pt x="8702" y="20420"/>
                </a:cubicBezTo>
                <a:cubicBezTo>
                  <a:pt x="8594" y="20420"/>
                  <a:pt x="8581" y="20445"/>
                  <a:pt x="8644" y="20532"/>
                </a:cubicBezTo>
                <a:cubicBezTo>
                  <a:pt x="8741" y="20668"/>
                  <a:pt x="8750" y="21133"/>
                  <a:pt x="8657" y="21213"/>
                </a:cubicBezTo>
                <a:cubicBezTo>
                  <a:pt x="8620" y="21245"/>
                  <a:pt x="8590" y="21310"/>
                  <a:pt x="8590" y="21357"/>
                </a:cubicBezTo>
                <a:cubicBezTo>
                  <a:pt x="8590" y="21443"/>
                  <a:pt x="9264" y="21465"/>
                  <a:pt x="9479" y="21385"/>
                </a:cubicBezTo>
                <a:cubicBezTo>
                  <a:pt x="9609" y="21337"/>
                  <a:pt x="9636" y="21074"/>
                  <a:pt x="9527" y="20922"/>
                </a:cubicBezTo>
                <a:cubicBezTo>
                  <a:pt x="9478" y="20854"/>
                  <a:pt x="9487" y="20786"/>
                  <a:pt x="9559" y="20703"/>
                </a:cubicBezTo>
                <a:cubicBezTo>
                  <a:pt x="9616" y="20637"/>
                  <a:pt x="9663" y="20614"/>
                  <a:pt x="9663" y="20653"/>
                </a:cubicBezTo>
                <a:cubicBezTo>
                  <a:pt x="9663" y="20691"/>
                  <a:pt x="9708" y="20671"/>
                  <a:pt x="9761" y="20609"/>
                </a:cubicBezTo>
                <a:cubicBezTo>
                  <a:pt x="9815" y="20547"/>
                  <a:pt x="9890" y="20522"/>
                  <a:pt x="9929" y="20556"/>
                </a:cubicBezTo>
                <a:cubicBezTo>
                  <a:pt x="10025" y="20638"/>
                  <a:pt x="10017" y="21199"/>
                  <a:pt x="9918" y="21337"/>
                </a:cubicBezTo>
                <a:cubicBezTo>
                  <a:pt x="9856" y="21424"/>
                  <a:pt x="9878" y="21449"/>
                  <a:pt x="10018" y="21449"/>
                </a:cubicBezTo>
                <a:cubicBezTo>
                  <a:pt x="10183" y="21449"/>
                  <a:pt x="10194" y="21423"/>
                  <a:pt x="10159" y="21143"/>
                </a:cubicBezTo>
                <a:cubicBezTo>
                  <a:pt x="10138" y="20976"/>
                  <a:pt x="10110" y="20789"/>
                  <a:pt x="10097" y="20726"/>
                </a:cubicBezTo>
                <a:cubicBezTo>
                  <a:pt x="10059" y="20556"/>
                  <a:pt x="10192" y="20480"/>
                  <a:pt x="10304" y="20609"/>
                </a:cubicBezTo>
                <a:cubicBezTo>
                  <a:pt x="10382" y="20700"/>
                  <a:pt x="10402" y="20693"/>
                  <a:pt x="10402" y="20577"/>
                </a:cubicBezTo>
                <a:cubicBezTo>
                  <a:pt x="10402" y="20462"/>
                  <a:pt x="10296" y="20427"/>
                  <a:pt x="9882" y="20402"/>
                </a:cubicBezTo>
                <a:cubicBezTo>
                  <a:pt x="9706" y="20391"/>
                  <a:pt x="9569" y="20384"/>
                  <a:pt x="9463" y="20385"/>
                </a:cubicBezTo>
                <a:close/>
                <a:moveTo>
                  <a:pt x="8220" y="20392"/>
                </a:moveTo>
                <a:cubicBezTo>
                  <a:pt x="8188" y="20387"/>
                  <a:pt x="8154" y="20386"/>
                  <a:pt x="8118" y="20393"/>
                </a:cubicBezTo>
                <a:cubicBezTo>
                  <a:pt x="8070" y="20403"/>
                  <a:pt x="8021" y="20423"/>
                  <a:pt x="7974" y="20455"/>
                </a:cubicBezTo>
                <a:cubicBezTo>
                  <a:pt x="7767" y="20599"/>
                  <a:pt x="7718" y="21148"/>
                  <a:pt x="7897" y="21330"/>
                </a:cubicBezTo>
                <a:cubicBezTo>
                  <a:pt x="8092" y="21530"/>
                  <a:pt x="8351" y="21443"/>
                  <a:pt x="8377" y="21168"/>
                </a:cubicBezTo>
                <a:cubicBezTo>
                  <a:pt x="8397" y="20949"/>
                  <a:pt x="8393" y="20945"/>
                  <a:pt x="8305" y="21108"/>
                </a:cubicBezTo>
                <a:cubicBezTo>
                  <a:pt x="8160" y="21378"/>
                  <a:pt x="7956" y="21269"/>
                  <a:pt x="7931" y="20909"/>
                </a:cubicBezTo>
                <a:cubicBezTo>
                  <a:pt x="7907" y="20558"/>
                  <a:pt x="8058" y="20413"/>
                  <a:pt x="8263" y="20591"/>
                </a:cubicBezTo>
                <a:cubicBezTo>
                  <a:pt x="8363" y="20678"/>
                  <a:pt x="8389" y="20676"/>
                  <a:pt x="8389" y="20572"/>
                </a:cubicBezTo>
                <a:cubicBezTo>
                  <a:pt x="8389" y="20470"/>
                  <a:pt x="8316" y="20406"/>
                  <a:pt x="8220" y="20392"/>
                </a:cubicBezTo>
                <a:close/>
                <a:moveTo>
                  <a:pt x="5603" y="20395"/>
                </a:moveTo>
                <a:cubicBezTo>
                  <a:pt x="5511" y="20395"/>
                  <a:pt x="5391" y="20448"/>
                  <a:pt x="5335" y="20512"/>
                </a:cubicBezTo>
                <a:cubicBezTo>
                  <a:pt x="5194" y="20676"/>
                  <a:pt x="5205" y="21229"/>
                  <a:pt x="5352" y="21349"/>
                </a:cubicBezTo>
                <a:cubicBezTo>
                  <a:pt x="5628" y="21573"/>
                  <a:pt x="5973" y="21318"/>
                  <a:pt x="5973" y="20892"/>
                </a:cubicBezTo>
                <a:cubicBezTo>
                  <a:pt x="5973" y="20580"/>
                  <a:pt x="5835" y="20395"/>
                  <a:pt x="5603" y="20395"/>
                </a:cubicBezTo>
                <a:close/>
                <a:moveTo>
                  <a:pt x="1175" y="20420"/>
                </a:moveTo>
                <a:lnTo>
                  <a:pt x="1175" y="20934"/>
                </a:lnTo>
                <a:cubicBezTo>
                  <a:pt x="1175" y="21413"/>
                  <a:pt x="1186" y="21449"/>
                  <a:pt x="1334" y="21449"/>
                </a:cubicBezTo>
                <a:cubicBezTo>
                  <a:pt x="1466" y="21449"/>
                  <a:pt x="1479" y="21426"/>
                  <a:pt x="1412" y="21314"/>
                </a:cubicBezTo>
                <a:cubicBezTo>
                  <a:pt x="1318" y="21155"/>
                  <a:pt x="1374" y="20981"/>
                  <a:pt x="1518" y="20981"/>
                </a:cubicBezTo>
                <a:cubicBezTo>
                  <a:pt x="1573" y="20981"/>
                  <a:pt x="1686" y="20870"/>
                  <a:pt x="1771" y="20733"/>
                </a:cubicBezTo>
                <a:cubicBezTo>
                  <a:pt x="1859" y="20590"/>
                  <a:pt x="1957" y="20510"/>
                  <a:pt x="2002" y="20549"/>
                </a:cubicBezTo>
                <a:cubicBezTo>
                  <a:pt x="2104" y="20637"/>
                  <a:pt x="2104" y="21193"/>
                  <a:pt x="2001" y="21337"/>
                </a:cubicBezTo>
                <a:cubicBezTo>
                  <a:pt x="1938" y="21424"/>
                  <a:pt x="1960" y="21449"/>
                  <a:pt x="2100" y="21449"/>
                </a:cubicBezTo>
                <a:cubicBezTo>
                  <a:pt x="2265" y="21449"/>
                  <a:pt x="2276" y="21423"/>
                  <a:pt x="2241" y="21143"/>
                </a:cubicBezTo>
                <a:cubicBezTo>
                  <a:pt x="2220" y="20976"/>
                  <a:pt x="2193" y="20789"/>
                  <a:pt x="2179" y="20726"/>
                </a:cubicBezTo>
                <a:cubicBezTo>
                  <a:pt x="2142" y="20556"/>
                  <a:pt x="2275" y="20480"/>
                  <a:pt x="2386" y="20609"/>
                </a:cubicBezTo>
                <a:cubicBezTo>
                  <a:pt x="2465" y="20700"/>
                  <a:pt x="2484" y="20695"/>
                  <a:pt x="2484" y="20572"/>
                </a:cubicBezTo>
                <a:cubicBezTo>
                  <a:pt x="2484" y="20443"/>
                  <a:pt x="2388" y="20420"/>
                  <a:pt x="1829" y="20420"/>
                </a:cubicBezTo>
                <a:lnTo>
                  <a:pt x="1175" y="20420"/>
                </a:lnTo>
                <a:close/>
                <a:moveTo>
                  <a:pt x="13576" y="20420"/>
                </a:moveTo>
                <a:cubicBezTo>
                  <a:pt x="13331" y="20420"/>
                  <a:pt x="13279" y="20445"/>
                  <a:pt x="13341" y="20532"/>
                </a:cubicBezTo>
                <a:cubicBezTo>
                  <a:pt x="13439" y="20668"/>
                  <a:pt x="13448" y="21133"/>
                  <a:pt x="13355" y="21213"/>
                </a:cubicBezTo>
                <a:cubicBezTo>
                  <a:pt x="13318" y="21245"/>
                  <a:pt x="13286" y="21314"/>
                  <a:pt x="13286" y="21362"/>
                </a:cubicBezTo>
                <a:cubicBezTo>
                  <a:pt x="13286" y="21410"/>
                  <a:pt x="13422" y="21449"/>
                  <a:pt x="13588" y="21449"/>
                </a:cubicBezTo>
                <a:cubicBezTo>
                  <a:pt x="13913" y="21449"/>
                  <a:pt x="13946" y="21382"/>
                  <a:pt x="13826" y="20944"/>
                </a:cubicBezTo>
                <a:cubicBezTo>
                  <a:pt x="13785" y="20792"/>
                  <a:pt x="13785" y="20687"/>
                  <a:pt x="13826" y="20651"/>
                </a:cubicBezTo>
                <a:cubicBezTo>
                  <a:pt x="13978" y="20520"/>
                  <a:pt x="13869" y="20420"/>
                  <a:pt x="13576" y="20420"/>
                </a:cubicBezTo>
                <a:close/>
                <a:moveTo>
                  <a:pt x="14365" y="20420"/>
                </a:moveTo>
                <a:cubicBezTo>
                  <a:pt x="14141" y="20420"/>
                  <a:pt x="13958" y="20459"/>
                  <a:pt x="13958" y="20507"/>
                </a:cubicBezTo>
                <a:cubicBezTo>
                  <a:pt x="13958" y="20644"/>
                  <a:pt x="14078" y="20716"/>
                  <a:pt x="14125" y="20608"/>
                </a:cubicBezTo>
                <a:cubicBezTo>
                  <a:pt x="14201" y="20437"/>
                  <a:pt x="14294" y="20610"/>
                  <a:pt x="14294" y="20922"/>
                </a:cubicBezTo>
                <a:cubicBezTo>
                  <a:pt x="14294" y="21089"/>
                  <a:pt x="14257" y="21275"/>
                  <a:pt x="14213" y="21337"/>
                </a:cubicBezTo>
                <a:cubicBezTo>
                  <a:pt x="14150" y="21424"/>
                  <a:pt x="14182" y="21449"/>
                  <a:pt x="14355" y="21449"/>
                </a:cubicBezTo>
                <a:cubicBezTo>
                  <a:pt x="14541" y="21449"/>
                  <a:pt x="14564" y="21427"/>
                  <a:pt x="14498" y="21315"/>
                </a:cubicBezTo>
                <a:cubicBezTo>
                  <a:pt x="14376" y="21111"/>
                  <a:pt x="14435" y="20552"/>
                  <a:pt x="14574" y="20584"/>
                </a:cubicBezTo>
                <a:cubicBezTo>
                  <a:pt x="14636" y="20598"/>
                  <a:pt x="14704" y="20567"/>
                  <a:pt x="14728" y="20514"/>
                </a:cubicBezTo>
                <a:cubicBezTo>
                  <a:pt x="14755" y="20452"/>
                  <a:pt x="14626" y="20420"/>
                  <a:pt x="14365" y="20420"/>
                </a:cubicBezTo>
                <a:close/>
                <a:moveTo>
                  <a:pt x="15085" y="20420"/>
                </a:moveTo>
                <a:cubicBezTo>
                  <a:pt x="14867" y="20420"/>
                  <a:pt x="14822" y="20445"/>
                  <a:pt x="14884" y="20532"/>
                </a:cubicBezTo>
                <a:cubicBezTo>
                  <a:pt x="14982" y="20668"/>
                  <a:pt x="14991" y="21133"/>
                  <a:pt x="14897" y="21213"/>
                </a:cubicBezTo>
                <a:cubicBezTo>
                  <a:pt x="14861" y="21245"/>
                  <a:pt x="14830" y="21314"/>
                  <a:pt x="14830" y="21362"/>
                </a:cubicBezTo>
                <a:cubicBezTo>
                  <a:pt x="14830" y="21410"/>
                  <a:pt x="14970" y="21449"/>
                  <a:pt x="15140" y="21449"/>
                </a:cubicBezTo>
                <a:lnTo>
                  <a:pt x="15452" y="21449"/>
                </a:lnTo>
                <a:lnTo>
                  <a:pt x="15401" y="21143"/>
                </a:lnTo>
                <a:cubicBezTo>
                  <a:pt x="15374" y="20976"/>
                  <a:pt x="15356" y="20745"/>
                  <a:pt x="15359" y="20629"/>
                </a:cubicBezTo>
                <a:cubicBezTo>
                  <a:pt x="15366" y="20443"/>
                  <a:pt x="15334" y="20420"/>
                  <a:pt x="15085" y="20420"/>
                </a:cubicBezTo>
                <a:close/>
                <a:moveTo>
                  <a:pt x="15669" y="20420"/>
                </a:moveTo>
                <a:lnTo>
                  <a:pt x="15669" y="20934"/>
                </a:lnTo>
                <a:cubicBezTo>
                  <a:pt x="15669" y="21349"/>
                  <a:pt x="15691" y="21449"/>
                  <a:pt x="15780" y="21449"/>
                </a:cubicBezTo>
                <a:cubicBezTo>
                  <a:pt x="15840" y="21449"/>
                  <a:pt x="15908" y="21379"/>
                  <a:pt x="15932" y="21295"/>
                </a:cubicBezTo>
                <a:cubicBezTo>
                  <a:pt x="15971" y="21153"/>
                  <a:pt x="15983" y="21153"/>
                  <a:pt x="16096" y="21295"/>
                </a:cubicBezTo>
                <a:cubicBezTo>
                  <a:pt x="16242" y="21480"/>
                  <a:pt x="16856" y="21521"/>
                  <a:pt x="16724" y="21337"/>
                </a:cubicBezTo>
                <a:cubicBezTo>
                  <a:pt x="16680" y="21275"/>
                  <a:pt x="16641" y="21093"/>
                  <a:pt x="16641" y="20934"/>
                </a:cubicBezTo>
                <a:cubicBezTo>
                  <a:pt x="16641" y="20774"/>
                  <a:pt x="16680" y="20594"/>
                  <a:pt x="16724" y="20532"/>
                </a:cubicBezTo>
                <a:cubicBezTo>
                  <a:pt x="16787" y="20445"/>
                  <a:pt x="16760" y="20420"/>
                  <a:pt x="16609" y="20420"/>
                </a:cubicBezTo>
                <a:cubicBezTo>
                  <a:pt x="16458" y="20420"/>
                  <a:pt x="16433" y="20445"/>
                  <a:pt x="16495" y="20532"/>
                </a:cubicBezTo>
                <a:cubicBezTo>
                  <a:pt x="16608" y="20690"/>
                  <a:pt x="16596" y="21121"/>
                  <a:pt x="16474" y="21262"/>
                </a:cubicBezTo>
                <a:cubicBezTo>
                  <a:pt x="16319" y="21441"/>
                  <a:pt x="16082" y="21125"/>
                  <a:pt x="16181" y="20869"/>
                </a:cubicBezTo>
                <a:cubicBezTo>
                  <a:pt x="16293" y="20575"/>
                  <a:pt x="16203" y="20420"/>
                  <a:pt x="15922" y="20420"/>
                </a:cubicBezTo>
                <a:lnTo>
                  <a:pt x="15669" y="20420"/>
                </a:lnTo>
                <a:close/>
                <a:moveTo>
                  <a:pt x="17121" y="20420"/>
                </a:moveTo>
                <a:cubicBezTo>
                  <a:pt x="17033" y="20420"/>
                  <a:pt x="17011" y="20520"/>
                  <a:pt x="17011" y="20934"/>
                </a:cubicBezTo>
                <a:cubicBezTo>
                  <a:pt x="17011" y="21362"/>
                  <a:pt x="17031" y="21449"/>
                  <a:pt x="17129" y="21449"/>
                </a:cubicBezTo>
                <a:cubicBezTo>
                  <a:pt x="17268" y="21449"/>
                  <a:pt x="17273" y="21412"/>
                  <a:pt x="17164" y="21170"/>
                </a:cubicBezTo>
                <a:cubicBezTo>
                  <a:pt x="17106" y="21040"/>
                  <a:pt x="17103" y="20958"/>
                  <a:pt x="17154" y="20887"/>
                </a:cubicBezTo>
                <a:cubicBezTo>
                  <a:pt x="17204" y="20816"/>
                  <a:pt x="17271" y="20883"/>
                  <a:pt x="17386" y="21118"/>
                </a:cubicBezTo>
                <a:cubicBezTo>
                  <a:pt x="17587" y="21529"/>
                  <a:pt x="17681" y="21494"/>
                  <a:pt x="17689" y="21011"/>
                </a:cubicBezTo>
                <a:cubicBezTo>
                  <a:pt x="17692" y="20805"/>
                  <a:pt x="17715" y="20587"/>
                  <a:pt x="17741" y="20527"/>
                </a:cubicBezTo>
                <a:cubicBezTo>
                  <a:pt x="17773" y="20457"/>
                  <a:pt x="17741" y="20420"/>
                  <a:pt x="17649" y="20420"/>
                </a:cubicBezTo>
                <a:cubicBezTo>
                  <a:pt x="17539" y="20420"/>
                  <a:pt x="17515" y="20459"/>
                  <a:pt x="17546" y="20597"/>
                </a:cubicBezTo>
                <a:cubicBezTo>
                  <a:pt x="17610" y="20878"/>
                  <a:pt x="17465" y="20918"/>
                  <a:pt x="17342" y="20654"/>
                </a:cubicBezTo>
                <a:cubicBezTo>
                  <a:pt x="17280" y="20524"/>
                  <a:pt x="17182" y="20420"/>
                  <a:pt x="17121" y="20420"/>
                </a:cubicBezTo>
                <a:close/>
                <a:moveTo>
                  <a:pt x="18803" y="20420"/>
                </a:moveTo>
                <a:lnTo>
                  <a:pt x="18839" y="20792"/>
                </a:lnTo>
                <a:cubicBezTo>
                  <a:pt x="18861" y="21023"/>
                  <a:pt x="18842" y="21219"/>
                  <a:pt x="18790" y="21307"/>
                </a:cubicBezTo>
                <a:cubicBezTo>
                  <a:pt x="18719" y="21426"/>
                  <a:pt x="18732" y="21449"/>
                  <a:pt x="18875" y="21449"/>
                </a:cubicBezTo>
                <a:cubicBezTo>
                  <a:pt x="18969" y="21449"/>
                  <a:pt x="19062" y="21381"/>
                  <a:pt x="19086" y="21295"/>
                </a:cubicBezTo>
                <a:cubicBezTo>
                  <a:pt x="19125" y="21153"/>
                  <a:pt x="19137" y="21153"/>
                  <a:pt x="19250" y="21295"/>
                </a:cubicBezTo>
                <a:cubicBezTo>
                  <a:pt x="19322" y="21387"/>
                  <a:pt x="19486" y="21449"/>
                  <a:pt x="19659" y="21449"/>
                </a:cubicBezTo>
                <a:cubicBezTo>
                  <a:pt x="19908" y="21449"/>
                  <a:pt x="19936" y="21429"/>
                  <a:pt x="19864" y="21307"/>
                </a:cubicBezTo>
                <a:cubicBezTo>
                  <a:pt x="19811" y="21219"/>
                  <a:pt x="19792" y="21023"/>
                  <a:pt x="19814" y="20792"/>
                </a:cubicBezTo>
                <a:cubicBezTo>
                  <a:pt x="19844" y="20484"/>
                  <a:pt x="19831" y="20420"/>
                  <a:pt x="19738" y="20420"/>
                </a:cubicBezTo>
                <a:cubicBezTo>
                  <a:pt x="19646" y="20420"/>
                  <a:pt x="19629" y="20493"/>
                  <a:pt x="19650" y="20803"/>
                </a:cubicBezTo>
                <a:cubicBezTo>
                  <a:pt x="19683" y="21283"/>
                  <a:pt x="19582" y="21453"/>
                  <a:pt x="19400" y="21223"/>
                </a:cubicBezTo>
                <a:cubicBezTo>
                  <a:pt x="19301" y="21098"/>
                  <a:pt x="19278" y="20981"/>
                  <a:pt x="19306" y="20738"/>
                </a:cubicBezTo>
                <a:cubicBezTo>
                  <a:pt x="19343" y="20419"/>
                  <a:pt x="19344" y="20420"/>
                  <a:pt x="19074" y="20420"/>
                </a:cubicBezTo>
                <a:lnTo>
                  <a:pt x="18803" y="20420"/>
                </a:lnTo>
                <a:close/>
                <a:moveTo>
                  <a:pt x="20464" y="20517"/>
                </a:moveTo>
                <a:cubicBezTo>
                  <a:pt x="20581" y="20508"/>
                  <a:pt x="20669" y="20647"/>
                  <a:pt x="20669" y="20882"/>
                </a:cubicBezTo>
                <a:cubicBezTo>
                  <a:pt x="20669" y="21227"/>
                  <a:pt x="20478" y="21409"/>
                  <a:pt x="20303" y="21230"/>
                </a:cubicBezTo>
                <a:cubicBezTo>
                  <a:pt x="20164" y="21088"/>
                  <a:pt x="20184" y="20713"/>
                  <a:pt x="20340" y="20577"/>
                </a:cubicBezTo>
                <a:cubicBezTo>
                  <a:pt x="20383" y="20539"/>
                  <a:pt x="20425" y="20520"/>
                  <a:pt x="20464" y="20517"/>
                </a:cubicBezTo>
                <a:close/>
                <a:moveTo>
                  <a:pt x="7202" y="20532"/>
                </a:moveTo>
                <a:cubicBezTo>
                  <a:pt x="7317" y="20525"/>
                  <a:pt x="7417" y="20691"/>
                  <a:pt x="7417" y="20944"/>
                </a:cubicBezTo>
                <a:cubicBezTo>
                  <a:pt x="7417" y="21144"/>
                  <a:pt x="7381" y="21223"/>
                  <a:pt x="7281" y="21243"/>
                </a:cubicBezTo>
                <a:cubicBezTo>
                  <a:pt x="7014" y="21297"/>
                  <a:pt x="6876" y="20843"/>
                  <a:pt x="7085" y="20601"/>
                </a:cubicBezTo>
                <a:cubicBezTo>
                  <a:pt x="7123" y="20557"/>
                  <a:pt x="7164" y="20535"/>
                  <a:pt x="7202" y="20532"/>
                </a:cubicBezTo>
                <a:close/>
                <a:moveTo>
                  <a:pt x="5634" y="20539"/>
                </a:moveTo>
                <a:cubicBezTo>
                  <a:pt x="5788" y="20583"/>
                  <a:pt x="5902" y="20902"/>
                  <a:pt x="5768" y="21126"/>
                </a:cubicBezTo>
                <a:cubicBezTo>
                  <a:pt x="5684" y="21268"/>
                  <a:pt x="5490" y="21306"/>
                  <a:pt x="5413" y="21198"/>
                </a:cubicBezTo>
                <a:cubicBezTo>
                  <a:pt x="5330" y="21083"/>
                  <a:pt x="5368" y="20725"/>
                  <a:pt x="5475" y="20601"/>
                </a:cubicBezTo>
                <a:cubicBezTo>
                  <a:pt x="5528" y="20540"/>
                  <a:pt x="5583" y="20524"/>
                  <a:pt x="5634" y="2053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200" y="151774"/>
            <a:ext cx="7899347" cy="58343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a do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2CA"/>
      </a:accent5>
      <a:accent6>
        <a:srgbClr val="2D2DB9"/>
      </a:accent6>
      <a:hlink>
        <a:srgbClr val="0000FF"/>
      </a:hlink>
      <a:folHlink>
        <a:srgbClr val="FF00FF"/>
      </a:folHlink>
    </a:clrScheme>
    <a:fontScheme name="Tema do Offic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7DA9572EC8347A3B30A157385B75A" ma:contentTypeVersion="18" ma:contentTypeDescription="Create a new document." ma:contentTypeScope="" ma:versionID="a8ea51944221dc766e9bf8109f864a5c">
  <xsd:schema xmlns:xsd="http://www.w3.org/2001/XMLSchema" xmlns:xs="http://www.w3.org/2001/XMLSchema" xmlns:p="http://schemas.microsoft.com/office/2006/metadata/properties" xmlns:ns3="a4f2ac0d-30a0-41e8-9bf5-723e4b36bfae" xmlns:ns4="6a81ce55-a955-41c9-925b-095d8b337be7" targetNamespace="http://schemas.microsoft.com/office/2006/metadata/properties" ma:root="true" ma:fieldsID="76fa75174db349474d23ae4458528b05" ns3:_="" ns4:_="">
    <xsd:import namespace="a4f2ac0d-30a0-41e8-9bf5-723e4b36bfae"/>
    <xsd:import namespace="6a81ce55-a955-41c9-925b-095d8b337be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ystemTags" minOccurs="0"/>
                <xsd:element ref="ns4:_activity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2ac0d-30a0-41e8-9bf5-723e4b36bf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1ce55-a955-41c9-925b-095d8b337b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a81ce55-a955-41c9-925b-095d8b337be7" xsi:nil="true"/>
  </documentManagement>
</p:properties>
</file>

<file path=customXml/itemProps1.xml><?xml version="1.0" encoding="utf-8"?>
<ds:datastoreItem xmlns:ds="http://schemas.openxmlformats.org/officeDocument/2006/customXml" ds:itemID="{52D1B4F7-2058-4356-A532-E1698440B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2ac0d-30a0-41e8-9bf5-723e4b36bfae"/>
    <ds:schemaRef ds:uri="6a81ce55-a955-41c9-925b-095d8b337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41DB68-DA56-4E46-BF12-715626B053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67E6A1-947C-4F81-BF0D-D44F23F76FEC}">
  <ds:schemaRefs>
    <ds:schemaRef ds:uri="http://schemas.microsoft.com/office/2006/documentManagement/types"/>
    <ds:schemaRef ds:uri="a4f2ac0d-30a0-41e8-9bf5-723e4b36bfae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6a81ce55-a955-41c9-925b-095d8b337be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</Words>
  <Application>Microsoft Office PowerPoint</Application>
  <PresentationFormat>Personalizar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Helvetica</vt:lpstr>
      <vt:lpstr>Times New Roman</vt:lpstr>
      <vt:lpstr>Tema do Office</vt:lpstr>
      <vt:lpstr>                 UNIVERSIDADE DE BRASÍLIA – FACULDADE DE AGRONOMIA E MEDICINA VETERINÁRIA  Descrição Macroscópica da Cartilagem da  Terceira Pálpebra do Gato de Pelo Curto Brasileiro.            Roberto C. A. Filho, , Mario S. Falcão, Marcelo I. Santana, Paula D. Galera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UNIVERSIDADE DE BRASÍLIA – FACULDADE DE AGRONOMIA E MEDICINA VETERINÁRIA  Descrição Macroscópica da Cartilagem da  Terceira Pálpebra do Gato de Pelo Curto Brasileiro.            Roberto C. A. Filho, , Mario S. Falcão, Marcelo I. Santana, Paula D. Galera     </dc:title>
  <dc:creator>Cassio Ricardo Ribeiro</dc:creator>
  <cp:lastModifiedBy>Cassio Ricardo Ribeiro</cp:lastModifiedBy>
  <cp:revision>1</cp:revision>
  <dcterms:modified xsi:type="dcterms:W3CDTF">2024-12-10T14:18:16Z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0x0101005527DA9572EC8347A3B30A157385B75A</vt:lpwstr>
  </property>
</Properties>
</file>